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57" r:id="rId4"/>
    <p:sldId id="258" r:id="rId5"/>
    <p:sldId id="297"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8" r:id="rId22"/>
    <p:sldId id="339" r:id="rId23"/>
    <p:sldId id="337" r:id="rId24"/>
    <p:sldId id="341" r:id="rId25"/>
    <p:sldId id="342" r:id="rId26"/>
    <p:sldId id="343" r:id="rId27"/>
    <p:sldId id="344" r:id="rId28"/>
    <p:sldId id="345" r:id="rId29"/>
    <p:sldId id="346" r:id="rId30"/>
    <p:sldId id="347" r:id="rId3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90FDD8-AF9C-4CB4-8F3E-37CDF06E9541}">
          <p14:sldIdLst>
            <p14:sldId id="256"/>
            <p14:sldId id="257"/>
            <p14:sldId id="258"/>
            <p14:sldId id="297"/>
            <p14:sldId id="322"/>
            <p14:sldId id="323"/>
            <p14:sldId id="324"/>
            <p14:sldId id="325"/>
            <p14:sldId id="326"/>
            <p14:sldId id="327"/>
            <p14:sldId id="328"/>
            <p14:sldId id="329"/>
            <p14:sldId id="330"/>
            <p14:sldId id="331"/>
            <p14:sldId id="332"/>
            <p14:sldId id="333"/>
            <p14:sldId id="334"/>
            <p14:sldId id="335"/>
            <p14:sldId id="336"/>
            <p14:sldId id="338"/>
            <p14:sldId id="339"/>
            <p14:sldId id="337"/>
            <p14:sldId id="341"/>
            <p14:sldId id="342"/>
            <p14:sldId id="343"/>
            <p14:sldId id="344"/>
            <p14:sldId id="345"/>
            <p14:sldId id="346"/>
            <p14:sldId id="3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708" y="96"/>
      </p:cViewPr>
      <p:guideLst/>
    </p:cSldViewPr>
  </p:slideViewPr>
  <p:notesTextViewPr>
    <p:cViewPr>
      <p:scale>
        <a:sx n="1" d="1"/>
        <a:sy n="1" d="1"/>
      </p:scale>
      <p:origin x="0" y="0"/>
    </p:cViewPr>
  </p:notesTextViewPr>
  <p:notesViewPr>
    <p:cSldViewPr snapToGrid="0">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3437A-033B-425C-BBD3-C68ECD3006BA}" type="datetimeFigureOut">
              <a:rPr lang="id-ID" smtClean="0"/>
              <a:t>07/08/2023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3AE80-B3EC-46F6-ACE7-F7019EF3B27A}" type="slidenum">
              <a:rPr lang="id-ID" smtClean="0"/>
              <a:t>‹#›</a:t>
            </a:fld>
            <a:endParaRPr lang="id-ID"/>
          </a:p>
        </p:txBody>
      </p:sp>
    </p:spTree>
    <p:extLst>
      <p:ext uri="{BB962C8B-B14F-4D97-AF65-F5344CB8AC3E}">
        <p14:creationId xmlns:p14="http://schemas.microsoft.com/office/powerpoint/2010/main" val="322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CB9D3-9D0B-4CF1-9D6C-9B98062C6D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B8F847D3-C832-4385-86D3-B86937BA08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98D9BDD8-0176-4643-8B66-68A9CCF54DB0}"/>
              </a:ext>
            </a:extLst>
          </p:cNvPr>
          <p:cNvSpPr>
            <a:spLocks noGrp="1"/>
          </p:cNvSpPr>
          <p:nvPr>
            <p:ph type="dt" sz="half" idx="10"/>
          </p:nvPr>
        </p:nvSpPr>
        <p:spPr/>
        <p:txBody>
          <a:bodyPr/>
          <a:lstStyle/>
          <a:p>
            <a:fld id="{69F81479-458B-46DB-8853-E84CE842159E}" type="datetimeFigureOut">
              <a:rPr lang="id-ID" smtClean="0"/>
              <a:t>07/08/2023</a:t>
            </a:fld>
            <a:endParaRPr lang="id-ID"/>
          </a:p>
        </p:txBody>
      </p:sp>
      <p:sp>
        <p:nvSpPr>
          <p:cNvPr id="5" name="Footer Placeholder 4">
            <a:extLst>
              <a:ext uri="{FF2B5EF4-FFF2-40B4-BE49-F238E27FC236}">
                <a16:creationId xmlns:a16="http://schemas.microsoft.com/office/drawing/2014/main" id="{30EC2464-4355-4F1C-9CD1-0BE02DCC0DE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D6A92755-E73A-4D73-BD33-74952D94031F}"/>
              </a:ext>
            </a:extLst>
          </p:cNvPr>
          <p:cNvSpPr>
            <a:spLocks noGrp="1"/>
          </p:cNvSpPr>
          <p:nvPr>
            <p:ph type="sldNum" sz="quarter" idx="12"/>
          </p:nvPr>
        </p:nvSpPr>
        <p:spPr/>
        <p:txBody>
          <a:bodyPr/>
          <a:lstStyle/>
          <a:p>
            <a:fld id="{74D1CD99-E9D0-414B-8049-DFEFE411F8FA}" type="slidenum">
              <a:rPr lang="id-ID" smtClean="0"/>
              <a:t>‹#›</a:t>
            </a:fld>
            <a:endParaRPr lang="id-ID"/>
          </a:p>
        </p:txBody>
      </p:sp>
    </p:spTree>
    <p:extLst>
      <p:ext uri="{BB962C8B-B14F-4D97-AF65-F5344CB8AC3E}">
        <p14:creationId xmlns:p14="http://schemas.microsoft.com/office/powerpoint/2010/main" val="161569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13CB-F120-4C52-A2B8-518D1E03AD5C}"/>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A847EDC6-1638-4797-899D-A5DBE2DB4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AC7F3493-102D-47D6-B3BE-B04F92251774}"/>
              </a:ext>
            </a:extLst>
          </p:cNvPr>
          <p:cNvSpPr>
            <a:spLocks noGrp="1"/>
          </p:cNvSpPr>
          <p:nvPr>
            <p:ph type="dt" sz="half" idx="10"/>
          </p:nvPr>
        </p:nvSpPr>
        <p:spPr/>
        <p:txBody>
          <a:bodyPr/>
          <a:lstStyle/>
          <a:p>
            <a:fld id="{69F81479-458B-46DB-8853-E84CE842159E}" type="datetimeFigureOut">
              <a:rPr lang="id-ID" smtClean="0"/>
              <a:t>07/08/2023</a:t>
            </a:fld>
            <a:endParaRPr lang="id-ID"/>
          </a:p>
        </p:txBody>
      </p:sp>
      <p:sp>
        <p:nvSpPr>
          <p:cNvPr id="5" name="Footer Placeholder 4">
            <a:extLst>
              <a:ext uri="{FF2B5EF4-FFF2-40B4-BE49-F238E27FC236}">
                <a16:creationId xmlns:a16="http://schemas.microsoft.com/office/drawing/2014/main" id="{0733F5A7-B8D8-4818-92E3-EDA5116DF58D}"/>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147D54D-5B4A-4499-9E16-DA8B28AE28A8}"/>
              </a:ext>
            </a:extLst>
          </p:cNvPr>
          <p:cNvSpPr>
            <a:spLocks noGrp="1"/>
          </p:cNvSpPr>
          <p:nvPr>
            <p:ph type="sldNum" sz="quarter" idx="12"/>
          </p:nvPr>
        </p:nvSpPr>
        <p:spPr/>
        <p:txBody>
          <a:bodyPr/>
          <a:lstStyle/>
          <a:p>
            <a:fld id="{74D1CD99-E9D0-414B-8049-DFEFE411F8FA}" type="slidenum">
              <a:rPr lang="id-ID" smtClean="0"/>
              <a:t>‹#›</a:t>
            </a:fld>
            <a:endParaRPr lang="id-ID"/>
          </a:p>
        </p:txBody>
      </p:sp>
    </p:spTree>
    <p:extLst>
      <p:ext uri="{BB962C8B-B14F-4D97-AF65-F5344CB8AC3E}">
        <p14:creationId xmlns:p14="http://schemas.microsoft.com/office/powerpoint/2010/main" val="409493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EA8E-C996-416B-80EF-53A52897B8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C96F3BDB-3919-468B-9694-868B31AF2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E92D9817-F59D-4559-A858-BAA3728D7308}"/>
              </a:ext>
            </a:extLst>
          </p:cNvPr>
          <p:cNvSpPr>
            <a:spLocks noGrp="1"/>
          </p:cNvSpPr>
          <p:nvPr>
            <p:ph type="dt" sz="half" idx="10"/>
          </p:nvPr>
        </p:nvSpPr>
        <p:spPr/>
        <p:txBody>
          <a:bodyPr/>
          <a:lstStyle/>
          <a:p>
            <a:fld id="{CDC0CA31-DC1F-42A7-91E3-EA119EDC8D66}" type="datetimeFigureOut">
              <a:rPr lang="id-ID" smtClean="0"/>
              <a:t>07/08/2023</a:t>
            </a:fld>
            <a:endParaRPr lang="id-ID"/>
          </a:p>
        </p:txBody>
      </p:sp>
      <p:sp>
        <p:nvSpPr>
          <p:cNvPr id="5" name="Footer Placeholder 4">
            <a:extLst>
              <a:ext uri="{FF2B5EF4-FFF2-40B4-BE49-F238E27FC236}">
                <a16:creationId xmlns:a16="http://schemas.microsoft.com/office/drawing/2014/main" id="{5299A3FB-1641-4E6A-A285-50CCD7E4345D}"/>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9F26CD18-06E5-451C-B534-B3986A1CF71F}"/>
              </a:ext>
            </a:extLst>
          </p:cNvPr>
          <p:cNvSpPr>
            <a:spLocks noGrp="1"/>
          </p:cNvSpPr>
          <p:nvPr>
            <p:ph type="sldNum" sz="quarter" idx="12"/>
          </p:nvPr>
        </p:nvSpPr>
        <p:spPr/>
        <p:txBody>
          <a:bodyPr/>
          <a:lstStyle/>
          <a:p>
            <a:fld id="{6344F765-C780-4124-9043-E7ECE6103BCD}" type="slidenum">
              <a:rPr lang="id-ID" smtClean="0"/>
              <a:t>‹#›</a:t>
            </a:fld>
            <a:endParaRPr lang="id-ID"/>
          </a:p>
        </p:txBody>
      </p:sp>
    </p:spTree>
    <p:extLst>
      <p:ext uri="{BB962C8B-B14F-4D97-AF65-F5344CB8AC3E}">
        <p14:creationId xmlns:p14="http://schemas.microsoft.com/office/powerpoint/2010/main" val="1174013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C9B9-B6D1-4785-821E-8DAC5159DB41}"/>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7527299D-1FDF-4D05-B40E-9924E0E168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A3BE060-AA54-44A2-9768-0FBD59506442}"/>
              </a:ext>
            </a:extLst>
          </p:cNvPr>
          <p:cNvSpPr>
            <a:spLocks noGrp="1"/>
          </p:cNvSpPr>
          <p:nvPr>
            <p:ph type="dt" sz="half" idx="10"/>
          </p:nvPr>
        </p:nvSpPr>
        <p:spPr/>
        <p:txBody>
          <a:bodyPr/>
          <a:lstStyle/>
          <a:p>
            <a:fld id="{CDC0CA31-DC1F-42A7-91E3-EA119EDC8D66}" type="datetimeFigureOut">
              <a:rPr lang="id-ID" smtClean="0"/>
              <a:t>07/08/2023</a:t>
            </a:fld>
            <a:endParaRPr lang="id-ID"/>
          </a:p>
        </p:txBody>
      </p:sp>
      <p:sp>
        <p:nvSpPr>
          <p:cNvPr id="5" name="Footer Placeholder 4">
            <a:extLst>
              <a:ext uri="{FF2B5EF4-FFF2-40B4-BE49-F238E27FC236}">
                <a16:creationId xmlns:a16="http://schemas.microsoft.com/office/drawing/2014/main" id="{A383BE5B-6AAA-4EBB-ABC1-1618969974D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D266D920-9082-4F81-A310-1E1040930FC3}"/>
              </a:ext>
            </a:extLst>
          </p:cNvPr>
          <p:cNvSpPr>
            <a:spLocks noGrp="1"/>
          </p:cNvSpPr>
          <p:nvPr>
            <p:ph type="sldNum" sz="quarter" idx="12"/>
          </p:nvPr>
        </p:nvSpPr>
        <p:spPr/>
        <p:txBody>
          <a:bodyPr/>
          <a:lstStyle/>
          <a:p>
            <a:fld id="{6344F765-C780-4124-9043-E7ECE6103BCD}" type="slidenum">
              <a:rPr lang="id-ID" smtClean="0"/>
              <a:t>‹#›</a:t>
            </a:fld>
            <a:endParaRPr lang="id-ID"/>
          </a:p>
        </p:txBody>
      </p:sp>
    </p:spTree>
    <p:extLst>
      <p:ext uri="{BB962C8B-B14F-4D97-AF65-F5344CB8AC3E}">
        <p14:creationId xmlns:p14="http://schemas.microsoft.com/office/powerpoint/2010/main" val="1400299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C561-8BB9-4D88-B1E0-5CA66A04FC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6B624475-13BE-4FD9-B741-18623A052E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55972D-DD6C-436E-95F8-A9AF616827E7}"/>
              </a:ext>
            </a:extLst>
          </p:cNvPr>
          <p:cNvSpPr>
            <a:spLocks noGrp="1"/>
          </p:cNvSpPr>
          <p:nvPr>
            <p:ph type="dt" sz="half" idx="10"/>
          </p:nvPr>
        </p:nvSpPr>
        <p:spPr/>
        <p:txBody>
          <a:bodyPr/>
          <a:lstStyle/>
          <a:p>
            <a:fld id="{CDC0CA31-DC1F-42A7-91E3-EA119EDC8D66}" type="datetimeFigureOut">
              <a:rPr lang="id-ID" smtClean="0"/>
              <a:t>07/08/2023</a:t>
            </a:fld>
            <a:endParaRPr lang="id-ID"/>
          </a:p>
        </p:txBody>
      </p:sp>
      <p:sp>
        <p:nvSpPr>
          <p:cNvPr id="5" name="Footer Placeholder 4">
            <a:extLst>
              <a:ext uri="{FF2B5EF4-FFF2-40B4-BE49-F238E27FC236}">
                <a16:creationId xmlns:a16="http://schemas.microsoft.com/office/drawing/2014/main" id="{00DE4DCA-FB07-44AD-AEFC-4DA81935CC8C}"/>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5AF8D459-28EC-4D2A-BE4B-0E04783736AA}"/>
              </a:ext>
            </a:extLst>
          </p:cNvPr>
          <p:cNvSpPr>
            <a:spLocks noGrp="1"/>
          </p:cNvSpPr>
          <p:nvPr>
            <p:ph type="sldNum" sz="quarter" idx="12"/>
          </p:nvPr>
        </p:nvSpPr>
        <p:spPr/>
        <p:txBody>
          <a:bodyPr/>
          <a:lstStyle/>
          <a:p>
            <a:fld id="{6344F765-C780-4124-9043-E7ECE6103BCD}" type="slidenum">
              <a:rPr lang="id-ID" smtClean="0"/>
              <a:t>‹#›</a:t>
            </a:fld>
            <a:endParaRPr lang="id-ID"/>
          </a:p>
        </p:txBody>
      </p:sp>
    </p:spTree>
    <p:extLst>
      <p:ext uri="{BB962C8B-B14F-4D97-AF65-F5344CB8AC3E}">
        <p14:creationId xmlns:p14="http://schemas.microsoft.com/office/powerpoint/2010/main" val="2788728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BA05-FB67-468D-BA33-43413EC03769}"/>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22256B75-F16D-4C29-BB04-32250A40E7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C60CD200-5A99-4E38-8AE5-6776E22397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5C4A9E57-AAA3-46C9-B3F4-41D352D1507C}"/>
              </a:ext>
            </a:extLst>
          </p:cNvPr>
          <p:cNvSpPr>
            <a:spLocks noGrp="1"/>
          </p:cNvSpPr>
          <p:nvPr>
            <p:ph type="dt" sz="half" idx="10"/>
          </p:nvPr>
        </p:nvSpPr>
        <p:spPr/>
        <p:txBody>
          <a:bodyPr/>
          <a:lstStyle/>
          <a:p>
            <a:fld id="{CDC0CA31-DC1F-42A7-91E3-EA119EDC8D66}" type="datetimeFigureOut">
              <a:rPr lang="id-ID" smtClean="0"/>
              <a:t>07/08/2023</a:t>
            </a:fld>
            <a:endParaRPr lang="id-ID"/>
          </a:p>
        </p:txBody>
      </p:sp>
      <p:sp>
        <p:nvSpPr>
          <p:cNvPr id="6" name="Footer Placeholder 5">
            <a:extLst>
              <a:ext uri="{FF2B5EF4-FFF2-40B4-BE49-F238E27FC236}">
                <a16:creationId xmlns:a16="http://schemas.microsoft.com/office/drawing/2014/main" id="{7DB7B840-AEF7-494A-B560-FCAD3A427D14}"/>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F5432EF9-FB7F-45DA-8678-05993464DBBD}"/>
              </a:ext>
            </a:extLst>
          </p:cNvPr>
          <p:cNvSpPr>
            <a:spLocks noGrp="1"/>
          </p:cNvSpPr>
          <p:nvPr>
            <p:ph type="sldNum" sz="quarter" idx="12"/>
          </p:nvPr>
        </p:nvSpPr>
        <p:spPr/>
        <p:txBody>
          <a:bodyPr/>
          <a:lstStyle/>
          <a:p>
            <a:fld id="{6344F765-C780-4124-9043-E7ECE6103BCD}" type="slidenum">
              <a:rPr lang="id-ID" smtClean="0"/>
              <a:t>‹#›</a:t>
            </a:fld>
            <a:endParaRPr lang="id-ID"/>
          </a:p>
        </p:txBody>
      </p:sp>
    </p:spTree>
    <p:extLst>
      <p:ext uri="{BB962C8B-B14F-4D97-AF65-F5344CB8AC3E}">
        <p14:creationId xmlns:p14="http://schemas.microsoft.com/office/powerpoint/2010/main" val="1499911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1B85-8733-49FA-BA41-89E6AED9F295}"/>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1090FB7A-0725-4F24-A72E-151A02E7F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54E1C8-1248-4D59-807B-BC584E5FFA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381C3721-6C45-45E2-86AC-F5BA43AFA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085DF8-7A7E-45EC-A253-E248EA1D94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B200DFC1-53BD-4BD3-9F14-B2DB4294C297}"/>
              </a:ext>
            </a:extLst>
          </p:cNvPr>
          <p:cNvSpPr>
            <a:spLocks noGrp="1"/>
          </p:cNvSpPr>
          <p:nvPr>
            <p:ph type="dt" sz="half" idx="10"/>
          </p:nvPr>
        </p:nvSpPr>
        <p:spPr/>
        <p:txBody>
          <a:bodyPr/>
          <a:lstStyle/>
          <a:p>
            <a:fld id="{CDC0CA31-DC1F-42A7-91E3-EA119EDC8D66}" type="datetimeFigureOut">
              <a:rPr lang="id-ID" smtClean="0"/>
              <a:t>07/08/2023</a:t>
            </a:fld>
            <a:endParaRPr lang="id-ID"/>
          </a:p>
        </p:txBody>
      </p:sp>
      <p:sp>
        <p:nvSpPr>
          <p:cNvPr id="8" name="Footer Placeholder 7">
            <a:extLst>
              <a:ext uri="{FF2B5EF4-FFF2-40B4-BE49-F238E27FC236}">
                <a16:creationId xmlns:a16="http://schemas.microsoft.com/office/drawing/2014/main" id="{A0646230-BBE7-4B8E-ADD4-CDCAA60CAE30}"/>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14C47041-26D2-4A02-8C65-27FD3C94C9D7}"/>
              </a:ext>
            </a:extLst>
          </p:cNvPr>
          <p:cNvSpPr>
            <a:spLocks noGrp="1"/>
          </p:cNvSpPr>
          <p:nvPr>
            <p:ph type="sldNum" sz="quarter" idx="12"/>
          </p:nvPr>
        </p:nvSpPr>
        <p:spPr/>
        <p:txBody>
          <a:bodyPr/>
          <a:lstStyle/>
          <a:p>
            <a:fld id="{6344F765-C780-4124-9043-E7ECE6103BCD}" type="slidenum">
              <a:rPr lang="id-ID" smtClean="0"/>
              <a:t>‹#›</a:t>
            </a:fld>
            <a:endParaRPr lang="id-ID"/>
          </a:p>
        </p:txBody>
      </p:sp>
    </p:spTree>
    <p:extLst>
      <p:ext uri="{BB962C8B-B14F-4D97-AF65-F5344CB8AC3E}">
        <p14:creationId xmlns:p14="http://schemas.microsoft.com/office/powerpoint/2010/main" val="699859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2546-7612-4136-A800-D6E5E2B38C4B}"/>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C8C82CB3-09D1-48B8-93DC-861FAA6A53B5}"/>
              </a:ext>
            </a:extLst>
          </p:cNvPr>
          <p:cNvSpPr>
            <a:spLocks noGrp="1"/>
          </p:cNvSpPr>
          <p:nvPr>
            <p:ph type="dt" sz="half" idx="10"/>
          </p:nvPr>
        </p:nvSpPr>
        <p:spPr/>
        <p:txBody>
          <a:bodyPr/>
          <a:lstStyle/>
          <a:p>
            <a:fld id="{CDC0CA31-DC1F-42A7-91E3-EA119EDC8D66}" type="datetimeFigureOut">
              <a:rPr lang="id-ID" smtClean="0"/>
              <a:t>07/08/2023</a:t>
            </a:fld>
            <a:endParaRPr lang="id-ID"/>
          </a:p>
        </p:txBody>
      </p:sp>
      <p:sp>
        <p:nvSpPr>
          <p:cNvPr id="4" name="Footer Placeholder 3">
            <a:extLst>
              <a:ext uri="{FF2B5EF4-FFF2-40B4-BE49-F238E27FC236}">
                <a16:creationId xmlns:a16="http://schemas.microsoft.com/office/drawing/2014/main" id="{07DF5C24-E9E0-4F20-9273-DFE2B127A00D}"/>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610592BF-47F4-486B-985B-53C6E82DA754}"/>
              </a:ext>
            </a:extLst>
          </p:cNvPr>
          <p:cNvSpPr>
            <a:spLocks noGrp="1"/>
          </p:cNvSpPr>
          <p:nvPr>
            <p:ph type="sldNum" sz="quarter" idx="12"/>
          </p:nvPr>
        </p:nvSpPr>
        <p:spPr/>
        <p:txBody>
          <a:bodyPr/>
          <a:lstStyle/>
          <a:p>
            <a:fld id="{6344F765-C780-4124-9043-E7ECE6103BCD}" type="slidenum">
              <a:rPr lang="id-ID" smtClean="0"/>
              <a:t>‹#›</a:t>
            </a:fld>
            <a:endParaRPr lang="id-ID"/>
          </a:p>
        </p:txBody>
      </p:sp>
    </p:spTree>
    <p:extLst>
      <p:ext uri="{BB962C8B-B14F-4D97-AF65-F5344CB8AC3E}">
        <p14:creationId xmlns:p14="http://schemas.microsoft.com/office/powerpoint/2010/main" val="2465697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87AC97-045B-49D2-BF6D-6BD8C8185ECE}"/>
              </a:ext>
            </a:extLst>
          </p:cNvPr>
          <p:cNvSpPr>
            <a:spLocks noGrp="1"/>
          </p:cNvSpPr>
          <p:nvPr>
            <p:ph type="dt" sz="half" idx="10"/>
          </p:nvPr>
        </p:nvSpPr>
        <p:spPr/>
        <p:txBody>
          <a:bodyPr/>
          <a:lstStyle/>
          <a:p>
            <a:fld id="{CDC0CA31-DC1F-42A7-91E3-EA119EDC8D66}" type="datetimeFigureOut">
              <a:rPr lang="id-ID" smtClean="0"/>
              <a:t>07/08/2023</a:t>
            </a:fld>
            <a:endParaRPr lang="id-ID"/>
          </a:p>
        </p:txBody>
      </p:sp>
      <p:sp>
        <p:nvSpPr>
          <p:cNvPr id="3" name="Footer Placeholder 2">
            <a:extLst>
              <a:ext uri="{FF2B5EF4-FFF2-40B4-BE49-F238E27FC236}">
                <a16:creationId xmlns:a16="http://schemas.microsoft.com/office/drawing/2014/main" id="{05073574-1053-44A3-95D8-146A2E6CD413}"/>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C63F701E-517E-479E-AF09-0FACEEFD1692}"/>
              </a:ext>
            </a:extLst>
          </p:cNvPr>
          <p:cNvSpPr>
            <a:spLocks noGrp="1"/>
          </p:cNvSpPr>
          <p:nvPr>
            <p:ph type="sldNum" sz="quarter" idx="12"/>
          </p:nvPr>
        </p:nvSpPr>
        <p:spPr/>
        <p:txBody>
          <a:bodyPr/>
          <a:lstStyle/>
          <a:p>
            <a:fld id="{6344F765-C780-4124-9043-E7ECE6103BCD}" type="slidenum">
              <a:rPr lang="id-ID" smtClean="0"/>
              <a:t>‹#›</a:t>
            </a:fld>
            <a:endParaRPr lang="id-ID"/>
          </a:p>
        </p:txBody>
      </p:sp>
    </p:spTree>
    <p:extLst>
      <p:ext uri="{BB962C8B-B14F-4D97-AF65-F5344CB8AC3E}">
        <p14:creationId xmlns:p14="http://schemas.microsoft.com/office/powerpoint/2010/main" val="2633819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2EB6-0EA4-4162-8ED9-A228FEFB7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0AAD2ED0-056B-4E98-95CC-48ED15BDD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476E03C9-5891-4E4B-98E2-FC46A9D4D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1F09A-626A-4379-A505-9183DC657E27}"/>
              </a:ext>
            </a:extLst>
          </p:cNvPr>
          <p:cNvSpPr>
            <a:spLocks noGrp="1"/>
          </p:cNvSpPr>
          <p:nvPr>
            <p:ph type="dt" sz="half" idx="10"/>
          </p:nvPr>
        </p:nvSpPr>
        <p:spPr/>
        <p:txBody>
          <a:bodyPr/>
          <a:lstStyle/>
          <a:p>
            <a:fld id="{CDC0CA31-DC1F-42A7-91E3-EA119EDC8D66}" type="datetimeFigureOut">
              <a:rPr lang="id-ID" smtClean="0"/>
              <a:t>07/08/2023</a:t>
            </a:fld>
            <a:endParaRPr lang="id-ID"/>
          </a:p>
        </p:txBody>
      </p:sp>
      <p:sp>
        <p:nvSpPr>
          <p:cNvPr id="6" name="Footer Placeholder 5">
            <a:extLst>
              <a:ext uri="{FF2B5EF4-FFF2-40B4-BE49-F238E27FC236}">
                <a16:creationId xmlns:a16="http://schemas.microsoft.com/office/drawing/2014/main" id="{456199F2-07BC-46B9-AFFF-20206C1F2C6B}"/>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A830D5B8-5637-4903-8CB2-4F2D5AABD458}"/>
              </a:ext>
            </a:extLst>
          </p:cNvPr>
          <p:cNvSpPr>
            <a:spLocks noGrp="1"/>
          </p:cNvSpPr>
          <p:nvPr>
            <p:ph type="sldNum" sz="quarter" idx="12"/>
          </p:nvPr>
        </p:nvSpPr>
        <p:spPr/>
        <p:txBody>
          <a:bodyPr/>
          <a:lstStyle/>
          <a:p>
            <a:fld id="{6344F765-C780-4124-9043-E7ECE6103BCD}" type="slidenum">
              <a:rPr lang="id-ID" smtClean="0"/>
              <a:t>‹#›</a:t>
            </a:fld>
            <a:endParaRPr lang="id-ID"/>
          </a:p>
        </p:txBody>
      </p:sp>
    </p:spTree>
    <p:extLst>
      <p:ext uri="{BB962C8B-B14F-4D97-AF65-F5344CB8AC3E}">
        <p14:creationId xmlns:p14="http://schemas.microsoft.com/office/powerpoint/2010/main" val="2857747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32C87-90B9-41A1-9E6E-DC8222C3F7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72A8D95B-F34F-4A54-B073-766F6EEF22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8B76A8E9-111E-4CD8-9E13-A180FD675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FF869-BC7F-4678-BBB3-93CDE56A0E32}"/>
              </a:ext>
            </a:extLst>
          </p:cNvPr>
          <p:cNvSpPr>
            <a:spLocks noGrp="1"/>
          </p:cNvSpPr>
          <p:nvPr>
            <p:ph type="dt" sz="half" idx="10"/>
          </p:nvPr>
        </p:nvSpPr>
        <p:spPr/>
        <p:txBody>
          <a:bodyPr/>
          <a:lstStyle/>
          <a:p>
            <a:fld id="{CDC0CA31-DC1F-42A7-91E3-EA119EDC8D66}" type="datetimeFigureOut">
              <a:rPr lang="id-ID" smtClean="0"/>
              <a:t>07/08/2023</a:t>
            </a:fld>
            <a:endParaRPr lang="id-ID"/>
          </a:p>
        </p:txBody>
      </p:sp>
      <p:sp>
        <p:nvSpPr>
          <p:cNvPr id="6" name="Footer Placeholder 5">
            <a:extLst>
              <a:ext uri="{FF2B5EF4-FFF2-40B4-BE49-F238E27FC236}">
                <a16:creationId xmlns:a16="http://schemas.microsoft.com/office/drawing/2014/main" id="{F29C72A8-8373-4386-BF33-315A7FB45E7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DA553735-ACFD-4741-9F83-20D4CBD2E0AD}"/>
              </a:ext>
            </a:extLst>
          </p:cNvPr>
          <p:cNvSpPr>
            <a:spLocks noGrp="1"/>
          </p:cNvSpPr>
          <p:nvPr>
            <p:ph type="sldNum" sz="quarter" idx="12"/>
          </p:nvPr>
        </p:nvSpPr>
        <p:spPr/>
        <p:txBody>
          <a:bodyPr/>
          <a:lstStyle/>
          <a:p>
            <a:fld id="{6344F765-C780-4124-9043-E7ECE6103BCD}" type="slidenum">
              <a:rPr lang="id-ID" smtClean="0"/>
              <a:t>‹#›</a:t>
            </a:fld>
            <a:endParaRPr lang="id-ID"/>
          </a:p>
        </p:txBody>
      </p:sp>
    </p:spTree>
    <p:extLst>
      <p:ext uri="{BB962C8B-B14F-4D97-AF65-F5344CB8AC3E}">
        <p14:creationId xmlns:p14="http://schemas.microsoft.com/office/powerpoint/2010/main" val="193069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FBAE-220C-4640-9119-8272F713B126}"/>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A5CBDDA6-5296-4518-9B65-A9382DE312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60E80543-2FAD-4D30-B588-36D55400B37E}"/>
              </a:ext>
            </a:extLst>
          </p:cNvPr>
          <p:cNvSpPr>
            <a:spLocks noGrp="1"/>
          </p:cNvSpPr>
          <p:nvPr>
            <p:ph type="dt" sz="half" idx="10"/>
          </p:nvPr>
        </p:nvSpPr>
        <p:spPr/>
        <p:txBody>
          <a:bodyPr/>
          <a:lstStyle/>
          <a:p>
            <a:fld id="{69F81479-458B-46DB-8853-E84CE842159E}" type="datetimeFigureOut">
              <a:rPr lang="id-ID" smtClean="0"/>
              <a:t>07/08/2023</a:t>
            </a:fld>
            <a:endParaRPr lang="id-ID"/>
          </a:p>
        </p:txBody>
      </p:sp>
      <p:sp>
        <p:nvSpPr>
          <p:cNvPr id="5" name="Footer Placeholder 4">
            <a:extLst>
              <a:ext uri="{FF2B5EF4-FFF2-40B4-BE49-F238E27FC236}">
                <a16:creationId xmlns:a16="http://schemas.microsoft.com/office/drawing/2014/main" id="{3034CAB3-6FC8-46F1-8E97-9BBA1B78551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54E59C3B-1AFA-4D18-807E-9D917B147A39}"/>
              </a:ext>
            </a:extLst>
          </p:cNvPr>
          <p:cNvSpPr>
            <a:spLocks noGrp="1"/>
          </p:cNvSpPr>
          <p:nvPr>
            <p:ph type="sldNum" sz="quarter" idx="12"/>
          </p:nvPr>
        </p:nvSpPr>
        <p:spPr/>
        <p:txBody>
          <a:bodyPr/>
          <a:lstStyle/>
          <a:p>
            <a:fld id="{74D1CD99-E9D0-414B-8049-DFEFE411F8FA}" type="slidenum">
              <a:rPr lang="id-ID" smtClean="0"/>
              <a:t>‹#›</a:t>
            </a:fld>
            <a:endParaRPr lang="id-ID"/>
          </a:p>
        </p:txBody>
      </p:sp>
    </p:spTree>
    <p:extLst>
      <p:ext uri="{BB962C8B-B14F-4D97-AF65-F5344CB8AC3E}">
        <p14:creationId xmlns:p14="http://schemas.microsoft.com/office/powerpoint/2010/main" val="545082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56F3-DF83-47FD-9353-ED531D02F505}"/>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AD28FFA9-26B8-42A8-B862-8BC4FDDAC4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32D7CDC0-A47E-4C5F-A24E-E4952452AFFF}"/>
              </a:ext>
            </a:extLst>
          </p:cNvPr>
          <p:cNvSpPr>
            <a:spLocks noGrp="1"/>
          </p:cNvSpPr>
          <p:nvPr>
            <p:ph type="dt" sz="half" idx="10"/>
          </p:nvPr>
        </p:nvSpPr>
        <p:spPr/>
        <p:txBody>
          <a:bodyPr/>
          <a:lstStyle/>
          <a:p>
            <a:fld id="{CDC0CA31-DC1F-42A7-91E3-EA119EDC8D66}" type="datetimeFigureOut">
              <a:rPr lang="id-ID" smtClean="0"/>
              <a:t>07/08/2023</a:t>
            </a:fld>
            <a:endParaRPr lang="id-ID"/>
          </a:p>
        </p:txBody>
      </p:sp>
      <p:sp>
        <p:nvSpPr>
          <p:cNvPr id="5" name="Footer Placeholder 4">
            <a:extLst>
              <a:ext uri="{FF2B5EF4-FFF2-40B4-BE49-F238E27FC236}">
                <a16:creationId xmlns:a16="http://schemas.microsoft.com/office/drawing/2014/main" id="{62A1C3F4-28D2-406D-B64F-24016190322A}"/>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DAAE145D-9EFA-4D49-B88A-9CE5225FC40E}"/>
              </a:ext>
            </a:extLst>
          </p:cNvPr>
          <p:cNvSpPr>
            <a:spLocks noGrp="1"/>
          </p:cNvSpPr>
          <p:nvPr>
            <p:ph type="sldNum" sz="quarter" idx="12"/>
          </p:nvPr>
        </p:nvSpPr>
        <p:spPr/>
        <p:txBody>
          <a:bodyPr/>
          <a:lstStyle/>
          <a:p>
            <a:fld id="{6344F765-C780-4124-9043-E7ECE6103BCD}" type="slidenum">
              <a:rPr lang="id-ID" smtClean="0"/>
              <a:t>‹#›</a:t>
            </a:fld>
            <a:endParaRPr lang="id-ID"/>
          </a:p>
        </p:txBody>
      </p:sp>
    </p:spTree>
    <p:extLst>
      <p:ext uri="{BB962C8B-B14F-4D97-AF65-F5344CB8AC3E}">
        <p14:creationId xmlns:p14="http://schemas.microsoft.com/office/powerpoint/2010/main" val="2585633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D884AA-90F9-4EB7-BF7B-694FA849BA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1A330F1B-1041-43C8-84CE-DE39B11C3B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9A207359-A089-4DB2-AA19-04A0FE27C6E0}"/>
              </a:ext>
            </a:extLst>
          </p:cNvPr>
          <p:cNvSpPr>
            <a:spLocks noGrp="1"/>
          </p:cNvSpPr>
          <p:nvPr>
            <p:ph type="dt" sz="half" idx="10"/>
          </p:nvPr>
        </p:nvSpPr>
        <p:spPr/>
        <p:txBody>
          <a:bodyPr/>
          <a:lstStyle/>
          <a:p>
            <a:fld id="{CDC0CA31-DC1F-42A7-91E3-EA119EDC8D66}" type="datetimeFigureOut">
              <a:rPr lang="id-ID" smtClean="0"/>
              <a:t>07/08/2023</a:t>
            </a:fld>
            <a:endParaRPr lang="id-ID"/>
          </a:p>
        </p:txBody>
      </p:sp>
      <p:sp>
        <p:nvSpPr>
          <p:cNvPr id="5" name="Footer Placeholder 4">
            <a:extLst>
              <a:ext uri="{FF2B5EF4-FFF2-40B4-BE49-F238E27FC236}">
                <a16:creationId xmlns:a16="http://schemas.microsoft.com/office/drawing/2014/main" id="{6C156602-33D6-42B0-AF85-97212EFD9E44}"/>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15C507F2-91BF-45B7-9B87-9DE350F8BC4F}"/>
              </a:ext>
            </a:extLst>
          </p:cNvPr>
          <p:cNvSpPr>
            <a:spLocks noGrp="1"/>
          </p:cNvSpPr>
          <p:nvPr>
            <p:ph type="sldNum" sz="quarter" idx="12"/>
          </p:nvPr>
        </p:nvSpPr>
        <p:spPr/>
        <p:txBody>
          <a:bodyPr/>
          <a:lstStyle/>
          <a:p>
            <a:fld id="{6344F765-C780-4124-9043-E7ECE6103BCD}" type="slidenum">
              <a:rPr lang="id-ID" smtClean="0"/>
              <a:t>‹#›</a:t>
            </a:fld>
            <a:endParaRPr lang="id-ID"/>
          </a:p>
        </p:txBody>
      </p:sp>
    </p:spTree>
    <p:extLst>
      <p:ext uri="{BB962C8B-B14F-4D97-AF65-F5344CB8AC3E}">
        <p14:creationId xmlns:p14="http://schemas.microsoft.com/office/powerpoint/2010/main" val="323665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F045-5B96-4018-B577-B2434A4645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3213B446-2D3E-4B32-978E-63610F91D9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20D439-82BE-4D9C-9338-178D08B3EDE4}"/>
              </a:ext>
            </a:extLst>
          </p:cNvPr>
          <p:cNvSpPr>
            <a:spLocks noGrp="1"/>
          </p:cNvSpPr>
          <p:nvPr>
            <p:ph type="dt" sz="half" idx="10"/>
          </p:nvPr>
        </p:nvSpPr>
        <p:spPr/>
        <p:txBody>
          <a:bodyPr/>
          <a:lstStyle/>
          <a:p>
            <a:fld id="{69F81479-458B-46DB-8853-E84CE842159E}" type="datetimeFigureOut">
              <a:rPr lang="id-ID" smtClean="0"/>
              <a:t>07/08/2023</a:t>
            </a:fld>
            <a:endParaRPr lang="id-ID"/>
          </a:p>
        </p:txBody>
      </p:sp>
      <p:sp>
        <p:nvSpPr>
          <p:cNvPr id="5" name="Footer Placeholder 4">
            <a:extLst>
              <a:ext uri="{FF2B5EF4-FFF2-40B4-BE49-F238E27FC236}">
                <a16:creationId xmlns:a16="http://schemas.microsoft.com/office/drawing/2014/main" id="{EF3A90B9-0497-4070-B3D5-6F4699637CE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EE138BE7-15A2-4176-B994-7018F5FD180B}"/>
              </a:ext>
            </a:extLst>
          </p:cNvPr>
          <p:cNvSpPr>
            <a:spLocks noGrp="1"/>
          </p:cNvSpPr>
          <p:nvPr>
            <p:ph type="sldNum" sz="quarter" idx="12"/>
          </p:nvPr>
        </p:nvSpPr>
        <p:spPr/>
        <p:txBody>
          <a:bodyPr/>
          <a:lstStyle/>
          <a:p>
            <a:fld id="{74D1CD99-E9D0-414B-8049-DFEFE411F8FA}" type="slidenum">
              <a:rPr lang="id-ID" smtClean="0"/>
              <a:t>‹#›</a:t>
            </a:fld>
            <a:endParaRPr lang="id-ID"/>
          </a:p>
        </p:txBody>
      </p:sp>
    </p:spTree>
    <p:extLst>
      <p:ext uri="{BB962C8B-B14F-4D97-AF65-F5344CB8AC3E}">
        <p14:creationId xmlns:p14="http://schemas.microsoft.com/office/powerpoint/2010/main" val="692514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40CA-F6CF-4ECC-B5A5-CC34AB88022E}"/>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B0327B97-8F04-41E3-98DD-D7355753D1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4122B2BE-3824-4DD9-88C1-826B5A72E5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8787EE70-20EB-4B78-8171-3FF6AFD527BA}"/>
              </a:ext>
            </a:extLst>
          </p:cNvPr>
          <p:cNvSpPr>
            <a:spLocks noGrp="1"/>
          </p:cNvSpPr>
          <p:nvPr>
            <p:ph type="dt" sz="half" idx="10"/>
          </p:nvPr>
        </p:nvSpPr>
        <p:spPr/>
        <p:txBody>
          <a:bodyPr/>
          <a:lstStyle/>
          <a:p>
            <a:fld id="{69F81479-458B-46DB-8853-E84CE842159E}" type="datetimeFigureOut">
              <a:rPr lang="id-ID" smtClean="0"/>
              <a:t>07/08/2023</a:t>
            </a:fld>
            <a:endParaRPr lang="id-ID"/>
          </a:p>
        </p:txBody>
      </p:sp>
      <p:sp>
        <p:nvSpPr>
          <p:cNvPr id="6" name="Footer Placeholder 5">
            <a:extLst>
              <a:ext uri="{FF2B5EF4-FFF2-40B4-BE49-F238E27FC236}">
                <a16:creationId xmlns:a16="http://schemas.microsoft.com/office/drawing/2014/main" id="{F92E627A-EFF8-45C7-8E75-CF0CF15CD63B}"/>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126475D5-4750-425E-8805-9D96E6F88106}"/>
              </a:ext>
            </a:extLst>
          </p:cNvPr>
          <p:cNvSpPr>
            <a:spLocks noGrp="1"/>
          </p:cNvSpPr>
          <p:nvPr>
            <p:ph type="sldNum" sz="quarter" idx="12"/>
          </p:nvPr>
        </p:nvSpPr>
        <p:spPr/>
        <p:txBody>
          <a:bodyPr/>
          <a:lstStyle/>
          <a:p>
            <a:fld id="{74D1CD99-E9D0-414B-8049-DFEFE411F8FA}" type="slidenum">
              <a:rPr lang="id-ID" smtClean="0"/>
              <a:t>‹#›</a:t>
            </a:fld>
            <a:endParaRPr lang="id-ID"/>
          </a:p>
        </p:txBody>
      </p:sp>
    </p:spTree>
    <p:extLst>
      <p:ext uri="{BB962C8B-B14F-4D97-AF65-F5344CB8AC3E}">
        <p14:creationId xmlns:p14="http://schemas.microsoft.com/office/powerpoint/2010/main" val="258886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7BDD-1CD7-4159-9AD2-4D15C95E332F}"/>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CBCA655A-36E8-4D9A-9952-BB8EC54FC6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EB12B-CA8C-45C1-A80F-3BA0B2FE93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971369BE-7623-4FB8-B469-A7B602A81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1AAB93-BB9A-49C9-BFE5-EE2FD76BDE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C6055589-127D-4815-B6F6-7E88163B8D03}"/>
              </a:ext>
            </a:extLst>
          </p:cNvPr>
          <p:cNvSpPr>
            <a:spLocks noGrp="1"/>
          </p:cNvSpPr>
          <p:nvPr>
            <p:ph type="dt" sz="half" idx="10"/>
          </p:nvPr>
        </p:nvSpPr>
        <p:spPr/>
        <p:txBody>
          <a:bodyPr/>
          <a:lstStyle/>
          <a:p>
            <a:fld id="{69F81479-458B-46DB-8853-E84CE842159E}" type="datetimeFigureOut">
              <a:rPr lang="id-ID" smtClean="0"/>
              <a:t>07/08/2023</a:t>
            </a:fld>
            <a:endParaRPr lang="id-ID"/>
          </a:p>
        </p:txBody>
      </p:sp>
      <p:sp>
        <p:nvSpPr>
          <p:cNvPr id="8" name="Footer Placeholder 7">
            <a:extLst>
              <a:ext uri="{FF2B5EF4-FFF2-40B4-BE49-F238E27FC236}">
                <a16:creationId xmlns:a16="http://schemas.microsoft.com/office/drawing/2014/main" id="{927DED21-449D-4E1A-9215-BD48843F583B}"/>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7586CDF7-D92E-4B8A-ADA1-C62D41B5D7BF}"/>
              </a:ext>
            </a:extLst>
          </p:cNvPr>
          <p:cNvSpPr>
            <a:spLocks noGrp="1"/>
          </p:cNvSpPr>
          <p:nvPr>
            <p:ph type="sldNum" sz="quarter" idx="12"/>
          </p:nvPr>
        </p:nvSpPr>
        <p:spPr/>
        <p:txBody>
          <a:bodyPr/>
          <a:lstStyle/>
          <a:p>
            <a:fld id="{74D1CD99-E9D0-414B-8049-DFEFE411F8FA}" type="slidenum">
              <a:rPr lang="id-ID" smtClean="0"/>
              <a:t>‹#›</a:t>
            </a:fld>
            <a:endParaRPr lang="id-ID"/>
          </a:p>
        </p:txBody>
      </p:sp>
    </p:spTree>
    <p:extLst>
      <p:ext uri="{BB962C8B-B14F-4D97-AF65-F5344CB8AC3E}">
        <p14:creationId xmlns:p14="http://schemas.microsoft.com/office/powerpoint/2010/main" val="185084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E28E-5CA9-452F-BC9C-73E577F68D73}"/>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66E9FAD1-2338-495A-9370-FEC0296907EC}"/>
              </a:ext>
            </a:extLst>
          </p:cNvPr>
          <p:cNvSpPr>
            <a:spLocks noGrp="1"/>
          </p:cNvSpPr>
          <p:nvPr>
            <p:ph type="dt" sz="half" idx="10"/>
          </p:nvPr>
        </p:nvSpPr>
        <p:spPr/>
        <p:txBody>
          <a:bodyPr/>
          <a:lstStyle/>
          <a:p>
            <a:fld id="{69F81479-458B-46DB-8853-E84CE842159E}" type="datetimeFigureOut">
              <a:rPr lang="id-ID" smtClean="0"/>
              <a:t>07/08/2023</a:t>
            </a:fld>
            <a:endParaRPr lang="id-ID"/>
          </a:p>
        </p:txBody>
      </p:sp>
      <p:sp>
        <p:nvSpPr>
          <p:cNvPr id="4" name="Footer Placeholder 3">
            <a:extLst>
              <a:ext uri="{FF2B5EF4-FFF2-40B4-BE49-F238E27FC236}">
                <a16:creationId xmlns:a16="http://schemas.microsoft.com/office/drawing/2014/main" id="{5EDC323D-3AC2-4348-8230-622FCAFFEF4B}"/>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2E7F8FAB-961D-424B-A460-C61FD6C92D94}"/>
              </a:ext>
            </a:extLst>
          </p:cNvPr>
          <p:cNvSpPr>
            <a:spLocks noGrp="1"/>
          </p:cNvSpPr>
          <p:nvPr>
            <p:ph type="sldNum" sz="quarter" idx="12"/>
          </p:nvPr>
        </p:nvSpPr>
        <p:spPr/>
        <p:txBody>
          <a:bodyPr/>
          <a:lstStyle/>
          <a:p>
            <a:fld id="{74D1CD99-E9D0-414B-8049-DFEFE411F8FA}" type="slidenum">
              <a:rPr lang="id-ID" smtClean="0"/>
              <a:t>‹#›</a:t>
            </a:fld>
            <a:endParaRPr lang="id-ID"/>
          </a:p>
        </p:txBody>
      </p:sp>
    </p:spTree>
    <p:extLst>
      <p:ext uri="{BB962C8B-B14F-4D97-AF65-F5344CB8AC3E}">
        <p14:creationId xmlns:p14="http://schemas.microsoft.com/office/powerpoint/2010/main" val="113047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873B6-0F65-41EF-9854-A0A0CD881473}"/>
              </a:ext>
            </a:extLst>
          </p:cNvPr>
          <p:cNvSpPr>
            <a:spLocks noGrp="1"/>
          </p:cNvSpPr>
          <p:nvPr>
            <p:ph type="dt" sz="half" idx="10"/>
          </p:nvPr>
        </p:nvSpPr>
        <p:spPr/>
        <p:txBody>
          <a:bodyPr/>
          <a:lstStyle/>
          <a:p>
            <a:fld id="{69F81479-458B-46DB-8853-E84CE842159E}" type="datetimeFigureOut">
              <a:rPr lang="id-ID" smtClean="0"/>
              <a:t>07/08/2023</a:t>
            </a:fld>
            <a:endParaRPr lang="id-ID"/>
          </a:p>
        </p:txBody>
      </p:sp>
      <p:sp>
        <p:nvSpPr>
          <p:cNvPr id="3" name="Footer Placeholder 2">
            <a:extLst>
              <a:ext uri="{FF2B5EF4-FFF2-40B4-BE49-F238E27FC236}">
                <a16:creationId xmlns:a16="http://schemas.microsoft.com/office/drawing/2014/main" id="{6AEE7FE6-7320-4680-BE64-3294E04F2342}"/>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19EB0462-E279-45CB-9235-0E5C77B80DB5}"/>
              </a:ext>
            </a:extLst>
          </p:cNvPr>
          <p:cNvSpPr>
            <a:spLocks noGrp="1"/>
          </p:cNvSpPr>
          <p:nvPr>
            <p:ph type="sldNum" sz="quarter" idx="12"/>
          </p:nvPr>
        </p:nvSpPr>
        <p:spPr/>
        <p:txBody>
          <a:bodyPr/>
          <a:lstStyle/>
          <a:p>
            <a:fld id="{74D1CD99-E9D0-414B-8049-DFEFE411F8FA}" type="slidenum">
              <a:rPr lang="id-ID" smtClean="0"/>
              <a:t>‹#›</a:t>
            </a:fld>
            <a:endParaRPr lang="id-ID"/>
          </a:p>
        </p:txBody>
      </p:sp>
    </p:spTree>
    <p:extLst>
      <p:ext uri="{BB962C8B-B14F-4D97-AF65-F5344CB8AC3E}">
        <p14:creationId xmlns:p14="http://schemas.microsoft.com/office/powerpoint/2010/main" val="297021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960E-8B1A-4662-A2B9-962C6A924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230C9775-5B4E-46AD-BE49-D594361ABC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4860C491-3DE7-47FF-A500-077E62DF6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D3B2E-DF7B-42AB-9968-D57D3C3024C1}"/>
              </a:ext>
            </a:extLst>
          </p:cNvPr>
          <p:cNvSpPr>
            <a:spLocks noGrp="1"/>
          </p:cNvSpPr>
          <p:nvPr>
            <p:ph type="dt" sz="half" idx="10"/>
          </p:nvPr>
        </p:nvSpPr>
        <p:spPr/>
        <p:txBody>
          <a:bodyPr/>
          <a:lstStyle/>
          <a:p>
            <a:fld id="{69F81479-458B-46DB-8853-E84CE842159E}" type="datetimeFigureOut">
              <a:rPr lang="id-ID" smtClean="0"/>
              <a:t>07/08/2023</a:t>
            </a:fld>
            <a:endParaRPr lang="id-ID"/>
          </a:p>
        </p:txBody>
      </p:sp>
      <p:sp>
        <p:nvSpPr>
          <p:cNvPr id="6" name="Footer Placeholder 5">
            <a:extLst>
              <a:ext uri="{FF2B5EF4-FFF2-40B4-BE49-F238E27FC236}">
                <a16:creationId xmlns:a16="http://schemas.microsoft.com/office/drawing/2014/main" id="{F3ADAAA2-2FFF-45A0-8EBD-C071A618FD5F}"/>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2E76A1A8-E6E2-417C-9601-35DBF346E00E}"/>
              </a:ext>
            </a:extLst>
          </p:cNvPr>
          <p:cNvSpPr>
            <a:spLocks noGrp="1"/>
          </p:cNvSpPr>
          <p:nvPr>
            <p:ph type="sldNum" sz="quarter" idx="12"/>
          </p:nvPr>
        </p:nvSpPr>
        <p:spPr/>
        <p:txBody>
          <a:bodyPr/>
          <a:lstStyle/>
          <a:p>
            <a:fld id="{74D1CD99-E9D0-414B-8049-DFEFE411F8FA}" type="slidenum">
              <a:rPr lang="id-ID" smtClean="0"/>
              <a:t>‹#›</a:t>
            </a:fld>
            <a:endParaRPr lang="id-ID"/>
          </a:p>
        </p:txBody>
      </p:sp>
    </p:spTree>
    <p:extLst>
      <p:ext uri="{BB962C8B-B14F-4D97-AF65-F5344CB8AC3E}">
        <p14:creationId xmlns:p14="http://schemas.microsoft.com/office/powerpoint/2010/main" val="223159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F755-B8E3-4173-A00A-50FA09AD8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F32D676A-435C-4E06-A7AF-DC8ED0DE4B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D5559AC5-35F3-4AD8-A3D2-09ACDE5D9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50FDE2-D449-444E-9CBF-E949262CE0CC}"/>
              </a:ext>
            </a:extLst>
          </p:cNvPr>
          <p:cNvSpPr>
            <a:spLocks noGrp="1"/>
          </p:cNvSpPr>
          <p:nvPr>
            <p:ph type="dt" sz="half" idx="10"/>
          </p:nvPr>
        </p:nvSpPr>
        <p:spPr/>
        <p:txBody>
          <a:bodyPr/>
          <a:lstStyle/>
          <a:p>
            <a:fld id="{69F81479-458B-46DB-8853-E84CE842159E}" type="datetimeFigureOut">
              <a:rPr lang="id-ID" smtClean="0"/>
              <a:t>07/08/2023</a:t>
            </a:fld>
            <a:endParaRPr lang="id-ID"/>
          </a:p>
        </p:txBody>
      </p:sp>
      <p:sp>
        <p:nvSpPr>
          <p:cNvPr id="6" name="Footer Placeholder 5">
            <a:extLst>
              <a:ext uri="{FF2B5EF4-FFF2-40B4-BE49-F238E27FC236}">
                <a16:creationId xmlns:a16="http://schemas.microsoft.com/office/drawing/2014/main" id="{5A90CE2D-3F9B-462B-AF91-FE9FD89D84B0}"/>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AB13D3BE-ABDA-418D-BABE-CDEF7E889DE2}"/>
              </a:ext>
            </a:extLst>
          </p:cNvPr>
          <p:cNvSpPr>
            <a:spLocks noGrp="1"/>
          </p:cNvSpPr>
          <p:nvPr>
            <p:ph type="sldNum" sz="quarter" idx="12"/>
          </p:nvPr>
        </p:nvSpPr>
        <p:spPr/>
        <p:txBody>
          <a:bodyPr/>
          <a:lstStyle/>
          <a:p>
            <a:fld id="{74D1CD99-E9D0-414B-8049-DFEFE411F8FA}" type="slidenum">
              <a:rPr lang="id-ID" smtClean="0"/>
              <a:t>‹#›</a:t>
            </a:fld>
            <a:endParaRPr lang="id-ID"/>
          </a:p>
        </p:txBody>
      </p:sp>
    </p:spTree>
    <p:extLst>
      <p:ext uri="{BB962C8B-B14F-4D97-AF65-F5344CB8AC3E}">
        <p14:creationId xmlns:p14="http://schemas.microsoft.com/office/powerpoint/2010/main" val="379343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20684E-67C6-44C0-B6F6-EF263537C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CB9CACCD-8BAF-40CB-852D-636A779CF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55668AF2-5948-4A5D-A0AE-EF0E9D23E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81479-458B-46DB-8853-E84CE842159E}" type="datetimeFigureOut">
              <a:rPr lang="id-ID" smtClean="0"/>
              <a:t>07/08/2023</a:t>
            </a:fld>
            <a:endParaRPr lang="id-ID"/>
          </a:p>
        </p:txBody>
      </p:sp>
      <p:sp>
        <p:nvSpPr>
          <p:cNvPr id="5" name="Footer Placeholder 4">
            <a:extLst>
              <a:ext uri="{FF2B5EF4-FFF2-40B4-BE49-F238E27FC236}">
                <a16:creationId xmlns:a16="http://schemas.microsoft.com/office/drawing/2014/main" id="{2F7CA65B-A682-4154-9E8E-10DD0C209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ABA2D997-DFBB-4592-9F68-F474838C29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1CD99-E9D0-414B-8049-DFEFE411F8FA}" type="slidenum">
              <a:rPr lang="id-ID" smtClean="0"/>
              <a:t>‹#›</a:t>
            </a:fld>
            <a:endParaRPr lang="id-ID"/>
          </a:p>
        </p:txBody>
      </p:sp>
      <p:pic>
        <p:nvPicPr>
          <p:cNvPr id="8" name="Picture 7">
            <a:extLst>
              <a:ext uri="{FF2B5EF4-FFF2-40B4-BE49-F238E27FC236}">
                <a16:creationId xmlns:a16="http://schemas.microsoft.com/office/drawing/2014/main" id="{4609FF8C-0AD4-4E9D-95B1-4A9CC1EA975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197854"/>
            <a:ext cx="12192000" cy="633984"/>
          </a:xfrm>
          <a:prstGeom prst="rect">
            <a:avLst/>
          </a:prstGeom>
        </p:spPr>
      </p:pic>
    </p:spTree>
    <p:extLst>
      <p:ext uri="{BB962C8B-B14F-4D97-AF65-F5344CB8AC3E}">
        <p14:creationId xmlns:p14="http://schemas.microsoft.com/office/powerpoint/2010/main" val="187707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B2274-5F34-4A54-AFEF-1C12C4DBC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18204FD7-4C0E-416F-85A9-FB44C152F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CCB9495A-3B95-4E36-977D-D38EB23CB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0CA31-DC1F-42A7-91E3-EA119EDC8D66}" type="datetimeFigureOut">
              <a:rPr lang="id-ID" smtClean="0"/>
              <a:t>07/08/2023</a:t>
            </a:fld>
            <a:endParaRPr lang="id-ID"/>
          </a:p>
        </p:txBody>
      </p:sp>
      <p:sp>
        <p:nvSpPr>
          <p:cNvPr id="5" name="Footer Placeholder 4">
            <a:extLst>
              <a:ext uri="{FF2B5EF4-FFF2-40B4-BE49-F238E27FC236}">
                <a16:creationId xmlns:a16="http://schemas.microsoft.com/office/drawing/2014/main" id="{3736BDC4-0609-4715-ABAD-5A5005964A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52DC17FE-1295-46A2-95CF-1B63CDBE1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4F765-C780-4124-9043-E7ECE6103BCD}" type="slidenum">
              <a:rPr lang="id-ID" smtClean="0"/>
              <a:t>‹#›</a:t>
            </a:fld>
            <a:endParaRPr lang="id-ID"/>
          </a:p>
        </p:txBody>
      </p:sp>
      <p:pic>
        <p:nvPicPr>
          <p:cNvPr id="7" name="Picture 6" descr="A person working on the computer&#10;&#10;Description automatically generated with medium confidence">
            <a:extLst>
              <a:ext uri="{FF2B5EF4-FFF2-40B4-BE49-F238E27FC236}">
                <a16:creationId xmlns:a16="http://schemas.microsoft.com/office/drawing/2014/main" id="{7AE4CA6E-8594-4AED-B42A-327FE92BD017}"/>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15833"/>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1D388BA-CEE7-4510-AD81-AF381CE07C8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97854"/>
            <a:ext cx="12192000" cy="633984"/>
          </a:xfrm>
          <a:prstGeom prst="rect">
            <a:avLst/>
          </a:prstGeom>
        </p:spPr>
      </p:pic>
    </p:spTree>
    <p:extLst>
      <p:ext uri="{BB962C8B-B14F-4D97-AF65-F5344CB8AC3E}">
        <p14:creationId xmlns:p14="http://schemas.microsoft.com/office/powerpoint/2010/main" val="3783244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18A57BF-41F1-4F33-B35E-C4791AF70DB0}"/>
              </a:ext>
            </a:extLst>
          </p:cNvPr>
          <p:cNvGrpSpPr/>
          <p:nvPr/>
        </p:nvGrpSpPr>
        <p:grpSpPr>
          <a:xfrm>
            <a:off x="4187854" y="1150564"/>
            <a:ext cx="7641236" cy="2436004"/>
            <a:chOff x="5305301" y="1525874"/>
            <a:chExt cx="5406342" cy="1723525"/>
          </a:xfrm>
        </p:grpSpPr>
        <p:sp>
          <p:nvSpPr>
            <p:cNvPr id="4" name="テキスト プレースホルダー 11">
              <a:extLst>
                <a:ext uri="{FF2B5EF4-FFF2-40B4-BE49-F238E27FC236}">
                  <a16:creationId xmlns:a16="http://schemas.microsoft.com/office/drawing/2014/main" id="{0F991057-2114-4E13-9B80-85CD8220509E}"/>
                </a:ext>
              </a:extLst>
            </p:cNvPr>
            <p:cNvSpPr txBox="1">
              <a:spLocks/>
            </p:cNvSpPr>
            <p:nvPr/>
          </p:nvSpPr>
          <p:spPr>
            <a:xfrm>
              <a:off x="5305301" y="2274867"/>
              <a:ext cx="5406342" cy="826830"/>
            </a:xfrm>
            <a:prstGeom prst="rect">
              <a:avLst/>
            </a:prstGeom>
          </p:spPr>
          <p:txBody>
            <a:bodyPr lIns="68580" tIns="34290" rIns="68580" bIns="34290" anchor="t">
              <a:noAutofit/>
            </a:bodyPr>
            <a:lstStyle>
              <a:lvl1pPr marL="342900" indent="-342900" algn="ctr" defTabSz="914400" rtl="0" eaLnBrk="1" latinLnBrk="0" hangingPunct="1">
                <a:spcBef>
                  <a:spcPct val="20000"/>
                </a:spcBef>
                <a:buFont typeface="Arial" pitchFamily="34" charset="0"/>
                <a:buChar char="•"/>
                <a:defRPr sz="4000" kern="1200" spc="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a:solidFill>
                    <a:schemeClr val="accent4"/>
                  </a:solidFill>
                  <a:cs typeface="Arial" pitchFamily="34" charset="0"/>
                </a:rPr>
                <a:t>INFORMATIKA</a:t>
              </a:r>
            </a:p>
          </p:txBody>
        </p:sp>
        <p:cxnSp>
          <p:nvCxnSpPr>
            <p:cNvPr id="5" name="直線コネクタ 9">
              <a:extLst>
                <a:ext uri="{FF2B5EF4-FFF2-40B4-BE49-F238E27FC236}">
                  <a16:creationId xmlns:a16="http://schemas.microsoft.com/office/drawing/2014/main" id="{C672C7C3-436B-4FC0-8405-D98443044F4D}"/>
                </a:ext>
              </a:extLst>
            </p:cNvPr>
            <p:cNvCxnSpPr>
              <a:cxnSpLocks/>
            </p:cNvCxnSpPr>
            <p:nvPr/>
          </p:nvCxnSpPr>
          <p:spPr>
            <a:xfrm>
              <a:off x="5720502" y="2960667"/>
              <a:ext cx="4670534" cy="0"/>
            </a:xfrm>
            <a:prstGeom prst="line">
              <a:avLst/>
            </a:prstGeom>
            <a:noFill/>
            <a:ln w="12700" cap="flat" cmpd="sng" algn="ctr">
              <a:solidFill>
                <a:schemeClr val="accent6"/>
              </a:solidFill>
              <a:prstDash val="solid"/>
            </a:ln>
            <a:effectLst/>
          </p:spPr>
        </p:cxnSp>
        <p:sp>
          <p:nvSpPr>
            <p:cNvPr id="6" name="タイトル 1">
              <a:extLst>
                <a:ext uri="{FF2B5EF4-FFF2-40B4-BE49-F238E27FC236}">
                  <a16:creationId xmlns:a16="http://schemas.microsoft.com/office/drawing/2014/main" id="{B34EAD37-10DB-41CB-A89D-8685D1EA2D49}"/>
                </a:ext>
              </a:extLst>
            </p:cNvPr>
            <p:cNvSpPr txBox="1">
              <a:spLocks/>
            </p:cNvSpPr>
            <p:nvPr/>
          </p:nvSpPr>
          <p:spPr>
            <a:xfrm>
              <a:off x="5381501" y="1525874"/>
              <a:ext cx="5073868" cy="469019"/>
            </a:xfrm>
            <a:prstGeom prst="rect">
              <a:avLst/>
            </a:prstGeom>
          </p:spPr>
          <p:txBody>
            <a:bodyPr lIns="68580" tIns="34290" rIns="68580" bIns="34290" anchor="b"/>
            <a:lstStyle>
              <a:lvl1pPr algn="ctr" defTabSz="914400" rtl="0" eaLnBrk="1" latinLnBrk="0" hangingPunct="1">
                <a:spcBef>
                  <a:spcPct val="0"/>
                </a:spcBef>
                <a:buNone/>
                <a:defRPr sz="9600" kern="1200" spc="1500" baseline="0">
                  <a:solidFill>
                    <a:schemeClr val="tx1"/>
                  </a:solidFill>
                  <a:latin typeface="+mj-lt"/>
                  <a:ea typeface="+mj-ea"/>
                  <a:cs typeface="+mj-cs"/>
                </a:defRPr>
              </a:lvl1pPr>
            </a:lstStyle>
            <a:p>
              <a:pPr defTabSz="1632713">
                <a:defRPr/>
              </a:pPr>
              <a:r>
                <a:rPr kumimoji="1" lang="en-US" altLang="ja-JP" sz="3600" spc="0" dirty="0">
                  <a:solidFill>
                    <a:schemeClr val="tx1">
                      <a:lumMod val="65000"/>
                      <a:lumOff val="35000"/>
                    </a:schemeClr>
                  </a:solidFill>
                  <a:latin typeface="Arial" pitchFamily="34" charset="0"/>
                  <a:cs typeface="Arial" pitchFamily="34" charset="0"/>
                </a:rPr>
                <a:t>MEDIA MENGAJAR</a:t>
              </a:r>
              <a:endParaRPr kumimoji="1" lang="ja-JP" altLang="en-US" sz="3600" spc="0" dirty="0">
                <a:solidFill>
                  <a:schemeClr val="tx1">
                    <a:lumMod val="65000"/>
                    <a:lumOff val="35000"/>
                  </a:schemeClr>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83AFA444-D806-4961-9987-241C6DC56DAC}"/>
                </a:ext>
              </a:extLst>
            </p:cNvPr>
            <p:cNvSpPr/>
            <p:nvPr/>
          </p:nvSpPr>
          <p:spPr>
            <a:xfrm>
              <a:off x="6772895" y="3026196"/>
              <a:ext cx="2516010" cy="223203"/>
            </a:xfrm>
            <a:prstGeom prst="rect">
              <a:avLst/>
            </a:prstGeom>
          </p:spPr>
          <p:txBody>
            <a:bodyPr wrap="square" lIns="68580" tIns="34290" rIns="68580" bIns="34290">
              <a:spAutoFit/>
            </a:bodyPr>
            <a:lstStyle/>
            <a:p>
              <a:pPr algn="ctr"/>
              <a:r>
                <a:rPr lang="en-US" sz="1600" b="1" dirty="0">
                  <a:solidFill>
                    <a:schemeClr val="bg1">
                      <a:lumMod val="50000"/>
                    </a:schemeClr>
                  </a:solidFill>
                </a:rPr>
                <a:t>UNTUK SMP/MTs </a:t>
              </a:r>
              <a:r>
                <a:rPr lang="en-US" sz="1600" b="1">
                  <a:solidFill>
                    <a:schemeClr val="bg1">
                      <a:lumMod val="50000"/>
                    </a:schemeClr>
                  </a:solidFill>
                </a:rPr>
                <a:t>KELAS VIII</a:t>
              </a:r>
              <a:endParaRPr lang="id-ID" sz="1600" b="1" dirty="0">
                <a:solidFill>
                  <a:schemeClr val="bg1">
                    <a:lumMod val="50000"/>
                  </a:schemeClr>
                </a:solidFill>
              </a:endParaRPr>
            </a:p>
          </p:txBody>
        </p:sp>
      </p:grpSp>
      <p:grpSp>
        <p:nvGrpSpPr>
          <p:cNvPr id="16" name="Group 15">
            <a:extLst>
              <a:ext uri="{FF2B5EF4-FFF2-40B4-BE49-F238E27FC236}">
                <a16:creationId xmlns:a16="http://schemas.microsoft.com/office/drawing/2014/main" id="{152D6C04-437C-43C6-BADE-ADB6C969A407}"/>
              </a:ext>
            </a:extLst>
          </p:cNvPr>
          <p:cNvGrpSpPr/>
          <p:nvPr/>
        </p:nvGrpSpPr>
        <p:grpSpPr>
          <a:xfrm>
            <a:off x="1086068" y="1292288"/>
            <a:ext cx="3101786" cy="4171040"/>
            <a:chOff x="1340568" y="1150565"/>
            <a:chExt cx="2501845" cy="3364286"/>
          </a:xfrm>
        </p:grpSpPr>
        <p:sp>
          <p:nvSpPr>
            <p:cNvPr id="8" name="Cube 7">
              <a:extLst>
                <a:ext uri="{FF2B5EF4-FFF2-40B4-BE49-F238E27FC236}">
                  <a16:creationId xmlns:a16="http://schemas.microsoft.com/office/drawing/2014/main" id="{0659936E-F2D9-40E2-9A23-7E12D28A621D}"/>
                </a:ext>
              </a:extLst>
            </p:cNvPr>
            <p:cNvSpPr/>
            <p:nvPr/>
          </p:nvSpPr>
          <p:spPr>
            <a:xfrm>
              <a:off x="1340568" y="1150565"/>
              <a:ext cx="2501845" cy="3364286"/>
            </a:xfrm>
            <a:prstGeom prst="cube">
              <a:avLst>
                <a:gd name="adj" fmla="val 3711"/>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4171" tIns="107085" rIns="214171" bIns="107085" rtlCol="0" anchor="ctr"/>
            <a:lstStyle/>
            <a:p>
              <a:pPr algn="ctr"/>
              <a:endParaRPr lang="en-US"/>
            </a:p>
          </p:txBody>
        </p:sp>
        <p:pic>
          <p:nvPicPr>
            <p:cNvPr id="15" name="Picture 14">
              <a:extLst>
                <a:ext uri="{FF2B5EF4-FFF2-40B4-BE49-F238E27FC236}">
                  <a16:creationId xmlns:a16="http://schemas.microsoft.com/office/drawing/2014/main" id="{870C67C0-6904-42B4-BC46-FCA749D50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713" y="1242757"/>
              <a:ext cx="2404980" cy="3262569"/>
            </a:xfrm>
            <a:prstGeom prst="rect">
              <a:avLst/>
            </a:prstGeom>
          </p:spPr>
        </p:pic>
      </p:grpSp>
    </p:spTree>
    <p:extLst>
      <p:ext uri="{BB962C8B-B14F-4D97-AF65-F5344CB8AC3E}">
        <p14:creationId xmlns:p14="http://schemas.microsoft.com/office/powerpoint/2010/main" val="84672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Kondisi Satu Percabangan</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10515600" cy="4258304"/>
          </a:xfrm>
        </p:spPr>
        <p:txBody>
          <a:bodyPr>
            <a:normAutofit/>
          </a:bodyPr>
          <a:lstStyle/>
          <a:p>
            <a:pPr marL="0" indent="715963">
              <a:buNone/>
            </a:pPr>
            <a:r>
              <a:rPr lang="id-ID"/>
              <a:t>Dalam kehidupan sehari-hari, sering kali kita perlu mengambil keputusan atau memilih sesuatu berdasarkan kondisi. Misalnya dalam memilih kegiatan yang ingin dilakukan pada hari minggu berdasarkan berbagai kondisi, di antaranya kesibukan anggota keluarga, lingkungan, cuaca, biaya, dan sebagainya. Agar lebih sederhana, anggap kita akan memilih kegiatan hari minggu berdasarkan kondisi cuaca. Jika hari cerah, kita dapat merencanakan pergi mendaki bukit di pagi hari, memasak bersama di sore hari, kemudian menonton film favorit di rumah di malam hari. Sebaliknya, jika hari hujan, kita tidak akan pergi mendaki dan kita hanya akan memasak bersama dan menonton film</a:t>
            </a:r>
            <a:r>
              <a:rPr lang="en-US"/>
              <a:t>.</a:t>
            </a:r>
            <a:endParaRPr lang="id-ID"/>
          </a:p>
        </p:txBody>
      </p:sp>
    </p:spTree>
    <p:extLst>
      <p:ext uri="{BB962C8B-B14F-4D97-AF65-F5344CB8AC3E}">
        <p14:creationId xmlns:p14="http://schemas.microsoft.com/office/powerpoint/2010/main" val="106087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Kondisi Satu Percabangan</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199" y="1825625"/>
            <a:ext cx="6078649" cy="4258304"/>
          </a:xfrm>
        </p:spPr>
        <p:txBody>
          <a:bodyPr>
            <a:normAutofit/>
          </a:bodyPr>
          <a:lstStyle/>
          <a:p>
            <a:pPr marL="0" indent="715963">
              <a:buNone/>
            </a:pPr>
            <a:r>
              <a:rPr lang="id-ID"/>
              <a:t>Pada kasus tersebut, dapat dilihat bahwa kegiatan mendaki akan dilakukan tergantung pada hari hujan atau tidak. Adapun kegiatan yang lain tidak tergantung kepada cuaca. Apapun cuaca di hari Minggu, kegiatan memasak dan menonton bersama akan tetap dilakukan. Jika digambarkan dalam flowchart, kegiatan hari Minggu dapat digambarkan seperti</a:t>
            </a:r>
            <a:r>
              <a:rPr lang="en-US"/>
              <a:t> gambar di samping.</a:t>
            </a:r>
            <a:endParaRPr lang="id-ID"/>
          </a:p>
        </p:txBody>
      </p:sp>
      <p:pic>
        <p:nvPicPr>
          <p:cNvPr id="4" name="Picture 3">
            <a:extLst>
              <a:ext uri="{FF2B5EF4-FFF2-40B4-BE49-F238E27FC236}">
                <a16:creationId xmlns:a16="http://schemas.microsoft.com/office/drawing/2014/main" id="{3FC43D3A-DAEF-40D7-A8CF-E56D6A037B32}"/>
              </a:ext>
            </a:extLst>
          </p:cNvPr>
          <p:cNvPicPr>
            <a:picLocks noChangeAspect="1"/>
          </p:cNvPicPr>
          <p:nvPr/>
        </p:nvPicPr>
        <p:blipFill rotWithShape="1">
          <a:blip r:embed="rId2"/>
          <a:srcRect l="1" r="4653" b="17299"/>
          <a:stretch/>
        </p:blipFill>
        <p:spPr>
          <a:xfrm>
            <a:off x="8565682" y="526375"/>
            <a:ext cx="2216995" cy="5354896"/>
          </a:xfrm>
          <a:prstGeom prst="rect">
            <a:avLst/>
          </a:prstGeom>
        </p:spPr>
      </p:pic>
    </p:spTree>
    <p:extLst>
      <p:ext uri="{BB962C8B-B14F-4D97-AF65-F5344CB8AC3E}">
        <p14:creationId xmlns:p14="http://schemas.microsoft.com/office/powerpoint/2010/main" val="1093126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Kondisi Satu Percabangan</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199" y="1825625"/>
            <a:ext cx="6078649" cy="4258304"/>
          </a:xfrm>
        </p:spPr>
        <p:txBody>
          <a:bodyPr>
            <a:normAutofit/>
          </a:bodyPr>
          <a:lstStyle/>
          <a:p>
            <a:pPr marL="0" indent="715963">
              <a:buNone/>
            </a:pPr>
            <a:r>
              <a:rPr lang="id-ID"/>
              <a:t>Di aplikasi Scratch, kondisi dengan satu percabangan ditangani dengan menggunakan blok perintah ‘if-then’ yang terdapat di blok Control (lihat </a:t>
            </a:r>
            <a:r>
              <a:rPr lang="en-US"/>
              <a:t>gambar di samping</a:t>
            </a:r>
            <a:r>
              <a:rPr lang="id-ID"/>
              <a:t>). </a:t>
            </a:r>
          </a:p>
        </p:txBody>
      </p:sp>
      <p:pic>
        <p:nvPicPr>
          <p:cNvPr id="4" name="Picture 3">
            <a:extLst>
              <a:ext uri="{FF2B5EF4-FFF2-40B4-BE49-F238E27FC236}">
                <a16:creationId xmlns:a16="http://schemas.microsoft.com/office/drawing/2014/main" id="{C93CFD5C-019D-4BE4-B182-E16E5C015E43}"/>
              </a:ext>
            </a:extLst>
          </p:cNvPr>
          <p:cNvPicPr>
            <a:picLocks noChangeAspect="1"/>
          </p:cNvPicPr>
          <p:nvPr/>
        </p:nvPicPr>
        <p:blipFill>
          <a:blip r:embed="rId2"/>
          <a:stretch>
            <a:fillRect/>
          </a:stretch>
        </p:blipFill>
        <p:spPr>
          <a:xfrm>
            <a:off x="6697737" y="1825625"/>
            <a:ext cx="4656063" cy="2939273"/>
          </a:xfrm>
          <a:prstGeom prst="rect">
            <a:avLst/>
          </a:prstGeom>
        </p:spPr>
      </p:pic>
    </p:spTree>
    <p:extLst>
      <p:ext uri="{BB962C8B-B14F-4D97-AF65-F5344CB8AC3E}">
        <p14:creationId xmlns:p14="http://schemas.microsoft.com/office/powerpoint/2010/main" val="180700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Kondisi Dua Percabangan</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10515600" cy="4258304"/>
          </a:xfrm>
        </p:spPr>
        <p:txBody>
          <a:bodyPr>
            <a:normAutofit/>
          </a:bodyPr>
          <a:lstStyle/>
          <a:p>
            <a:pPr marL="0" indent="715963">
              <a:buNone/>
            </a:pPr>
            <a:r>
              <a:rPr lang="id-ID"/>
              <a:t>	Kondisi dua percabangan adalah kondisi ketika program dapat memilih untuk menjalankan salah satu rangkaian proses tergantung pada hasil pengujian kondisi. Sebagai contoh, ketika melakukan penerimaan peserta didik baru, sekolah akan menyeleksi calon peserta didik dengan cara melakukan ujian tertulis. Peserta didik yang memiliki jumlah nilai lebih besar dari 250 akan dinyatakan diterima, sebaliknya peserta didik yang memiliki jumlah nilai kurang dari atau sama dengan 250 akan dinyatakan tidak diterima.</a:t>
            </a:r>
          </a:p>
        </p:txBody>
      </p:sp>
    </p:spTree>
    <p:extLst>
      <p:ext uri="{BB962C8B-B14F-4D97-AF65-F5344CB8AC3E}">
        <p14:creationId xmlns:p14="http://schemas.microsoft.com/office/powerpoint/2010/main" val="1997377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Kondisi Dua Percabangan</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4729681" cy="4258304"/>
          </a:xfrm>
        </p:spPr>
        <p:txBody>
          <a:bodyPr>
            <a:normAutofit/>
          </a:bodyPr>
          <a:lstStyle/>
          <a:p>
            <a:pPr marL="0" indent="0">
              <a:buNone/>
            </a:pPr>
            <a:r>
              <a:rPr lang="id-ID"/>
              <a:t>Pada kasus ini, jumlah nilai digunakan untuk menentukan seorang calon peserta didik diterima atau tidak diterima. Jika digambarkan dalam flowchart, kondisi dua percabangan akan tampak seperti </a:t>
            </a:r>
            <a:r>
              <a:rPr lang="en-US"/>
              <a:t>g</a:t>
            </a:r>
            <a:r>
              <a:rPr lang="id-ID"/>
              <a:t>ambar </a:t>
            </a:r>
            <a:r>
              <a:rPr lang="en-US"/>
              <a:t>di samping</a:t>
            </a:r>
            <a:r>
              <a:rPr lang="id-ID"/>
              <a:t>.</a:t>
            </a:r>
          </a:p>
        </p:txBody>
      </p:sp>
      <p:pic>
        <p:nvPicPr>
          <p:cNvPr id="4" name="Picture 3">
            <a:extLst>
              <a:ext uri="{FF2B5EF4-FFF2-40B4-BE49-F238E27FC236}">
                <a16:creationId xmlns:a16="http://schemas.microsoft.com/office/drawing/2014/main" id="{3C4B8F17-F862-4C9B-AF07-8E1ED28B29BD}"/>
              </a:ext>
            </a:extLst>
          </p:cNvPr>
          <p:cNvPicPr>
            <a:picLocks noChangeAspect="1"/>
          </p:cNvPicPr>
          <p:nvPr/>
        </p:nvPicPr>
        <p:blipFill rotWithShape="1">
          <a:blip r:embed="rId2"/>
          <a:srcRect l="1289" t="3684" r="15101" b="2528"/>
          <a:stretch/>
        </p:blipFill>
        <p:spPr>
          <a:xfrm>
            <a:off x="6096000" y="1267307"/>
            <a:ext cx="4729679" cy="4336788"/>
          </a:xfrm>
          <a:prstGeom prst="rect">
            <a:avLst/>
          </a:prstGeom>
        </p:spPr>
      </p:pic>
    </p:spTree>
    <p:extLst>
      <p:ext uri="{BB962C8B-B14F-4D97-AF65-F5344CB8AC3E}">
        <p14:creationId xmlns:p14="http://schemas.microsoft.com/office/powerpoint/2010/main" val="3623983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Kondisi Dua Percabangan</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4548612" cy="4258304"/>
          </a:xfrm>
        </p:spPr>
        <p:txBody>
          <a:bodyPr>
            <a:normAutofit/>
          </a:bodyPr>
          <a:lstStyle/>
          <a:p>
            <a:pPr marL="0" indent="0">
              <a:buNone/>
            </a:pPr>
            <a:r>
              <a:rPr lang="en-US"/>
              <a:t>S</a:t>
            </a:r>
            <a:r>
              <a:rPr lang="id-ID"/>
              <a:t>ebaliknya jika hasil pengujian bernilai False, maka program akan menjalankan rangkaian alur proses yang ada di dalam blok perintah ‘else’. Jika contoh di atas diterapkan di program Scratch, blok perintah akan tampak seperti yang ditunjukkan oleh </a:t>
            </a:r>
            <a:r>
              <a:rPr lang="en-US"/>
              <a:t>gambar di samping</a:t>
            </a:r>
            <a:r>
              <a:rPr lang="id-ID"/>
              <a:t>.</a:t>
            </a:r>
          </a:p>
          <a:p>
            <a:pPr marL="0" indent="715963">
              <a:buNone/>
            </a:pPr>
            <a:endParaRPr lang="id-ID"/>
          </a:p>
        </p:txBody>
      </p:sp>
      <p:pic>
        <p:nvPicPr>
          <p:cNvPr id="4" name="Picture 3">
            <a:extLst>
              <a:ext uri="{FF2B5EF4-FFF2-40B4-BE49-F238E27FC236}">
                <a16:creationId xmlns:a16="http://schemas.microsoft.com/office/drawing/2014/main" id="{9F3266FA-F767-40A4-9A43-A4A803CFDE07}"/>
              </a:ext>
            </a:extLst>
          </p:cNvPr>
          <p:cNvPicPr>
            <a:picLocks noChangeAspect="1"/>
          </p:cNvPicPr>
          <p:nvPr/>
        </p:nvPicPr>
        <p:blipFill>
          <a:blip r:embed="rId2"/>
          <a:stretch>
            <a:fillRect/>
          </a:stretch>
        </p:blipFill>
        <p:spPr>
          <a:xfrm>
            <a:off x="6096000" y="2046125"/>
            <a:ext cx="5257800" cy="3537829"/>
          </a:xfrm>
          <a:prstGeom prst="rect">
            <a:avLst/>
          </a:prstGeom>
        </p:spPr>
      </p:pic>
    </p:spTree>
    <p:extLst>
      <p:ext uri="{BB962C8B-B14F-4D97-AF65-F5344CB8AC3E}">
        <p14:creationId xmlns:p14="http://schemas.microsoft.com/office/powerpoint/2010/main" val="113084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Kondisi Tiga Percabangan</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10515600" cy="4258304"/>
          </a:xfrm>
        </p:spPr>
        <p:txBody>
          <a:bodyPr>
            <a:normAutofit/>
          </a:bodyPr>
          <a:lstStyle/>
          <a:p>
            <a:pPr marL="0" indent="715963">
              <a:buNone/>
            </a:pPr>
            <a:r>
              <a:rPr lang="id-ID"/>
              <a:t>Kondisi tiga percabangan atau lebih adalah kondisi ketika terdapat tiga atau lebih percabangan yang dapat dipilih sesuai dengan kondisi yang berlaku. Sebagai contoh, dosen di perguruan tinggi memberikan nilai dalam huruf, A, B, C, D, dan E yang ditentukan berdasarkan nilai rerata dari ujian-ujian mahasiswa.</a:t>
            </a:r>
          </a:p>
        </p:txBody>
      </p:sp>
    </p:spTree>
    <p:extLst>
      <p:ext uri="{BB962C8B-B14F-4D97-AF65-F5344CB8AC3E}">
        <p14:creationId xmlns:p14="http://schemas.microsoft.com/office/powerpoint/2010/main" val="2234370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Kondisi Tiga Percabangan</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4"/>
            <a:ext cx="5635028" cy="4593283"/>
          </a:xfrm>
        </p:spPr>
        <p:txBody>
          <a:bodyPr>
            <a:normAutofit/>
          </a:bodyPr>
          <a:lstStyle/>
          <a:p>
            <a:pPr marL="0" indent="715963">
              <a:buNone/>
            </a:pPr>
            <a:r>
              <a:rPr lang="id-ID"/>
              <a:t>Kriterianya adalah nilai A untuk nilai rerata di atas 90, nilai B untuk nilai rerata lebih besar dari 80 dan lebih kecil dari atau sama dengan 90, nilai C untuk nilai rerata lebih besar dari 70 dan lebih kecil dari atau sama dengan 80, nilai D untuk nilai rerata lebih besar dari atau sama dengan 60 dan lebih kecil dari atau sama denngan 70, sedangkan nilai E untuk rerata yang lebih kecil dari 60.</a:t>
            </a:r>
          </a:p>
        </p:txBody>
      </p:sp>
      <p:pic>
        <p:nvPicPr>
          <p:cNvPr id="4" name="Picture 3">
            <a:extLst>
              <a:ext uri="{FF2B5EF4-FFF2-40B4-BE49-F238E27FC236}">
                <a16:creationId xmlns:a16="http://schemas.microsoft.com/office/drawing/2014/main" id="{A66AB343-7C92-41D8-B4E7-3F825E240725}"/>
              </a:ext>
            </a:extLst>
          </p:cNvPr>
          <p:cNvPicPr>
            <a:picLocks noChangeAspect="1"/>
          </p:cNvPicPr>
          <p:nvPr/>
        </p:nvPicPr>
        <p:blipFill>
          <a:blip r:embed="rId2"/>
          <a:stretch>
            <a:fillRect/>
          </a:stretch>
        </p:blipFill>
        <p:spPr>
          <a:xfrm>
            <a:off x="6473228" y="1825624"/>
            <a:ext cx="4880572" cy="3851407"/>
          </a:xfrm>
          <a:prstGeom prst="rect">
            <a:avLst/>
          </a:prstGeom>
        </p:spPr>
      </p:pic>
    </p:spTree>
    <p:extLst>
      <p:ext uri="{BB962C8B-B14F-4D97-AF65-F5344CB8AC3E}">
        <p14:creationId xmlns:p14="http://schemas.microsoft.com/office/powerpoint/2010/main" val="2160462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Kondisi Tiga Percabangan</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10515600" cy="4258304"/>
          </a:xfrm>
        </p:spPr>
        <p:txBody>
          <a:bodyPr>
            <a:normAutofit/>
          </a:bodyPr>
          <a:lstStyle/>
          <a:p>
            <a:pPr marL="0" indent="715963">
              <a:buNone/>
            </a:pPr>
            <a:r>
              <a:rPr lang="id-ID"/>
              <a:t>Jika ingin menerapkan kondisi tiga atau lebih percabangan di Scratch, kita dapat menggunakan blok perintah ‘if – then – else’ seperti halnya yang digunakan pada kondisi dua percabangan. Namun, karena blok perintah ‘if – then – else’ hanya mempunyai dua percabangan, kita harus menempatkan blok perintah tersebut di dalam blok perintah ‘if – then – else’ yang lain sampai jumlah percabangan yang dibutuhkan dipenuh.</a:t>
            </a:r>
          </a:p>
        </p:txBody>
      </p:sp>
    </p:spTree>
    <p:extLst>
      <p:ext uri="{BB962C8B-B14F-4D97-AF65-F5344CB8AC3E}">
        <p14:creationId xmlns:p14="http://schemas.microsoft.com/office/powerpoint/2010/main" val="3046629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Kondisi Tiga Percabangan</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3833388" cy="4258304"/>
          </a:xfrm>
        </p:spPr>
        <p:txBody>
          <a:bodyPr>
            <a:normAutofit/>
          </a:bodyPr>
          <a:lstStyle/>
          <a:p>
            <a:pPr marL="0" indent="715963">
              <a:buNone/>
            </a:pPr>
            <a:r>
              <a:rPr lang="id-ID"/>
              <a:t>Jika ada lima percabangan yang mungkin, kita dapat menempatkan blok perintah ‘if – then – else’ di dalam blok perintah ‘if – then – else’ yang lain seperti </a:t>
            </a:r>
            <a:r>
              <a:rPr lang="en-US"/>
              <a:t>gambar di samping</a:t>
            </a:r>
            <a:r>
              <a:rPr lang="id-ID"/>
              <a:t>.</a:t>
            </a:r>
          </a:p>
        </p:txBody>
      </p:sp>
      <p:pic>
        <p:nvPicPr>
          <p:cNvPr id="4" name="Picture 3">
            <a:extLst>
              <a:ext uri="{FF2B5EF4-FFF2-40B4-BE49-F238E27FC236}">
                <a16:creationId xmlns:a16="http://schemas.microsoft.com/office/drawing/2014/main" id="{9EED78AA-8087-4D43-986D-EAB3BE5777D6}"/>
              </a:ext>
            </a:extLst>
          </p:cNvPr>
          <p:cNvPicPr>
            <a:picLocks noChangeAspect="1"/>
          </p:cNvPicPr>
          <p:nvPr/>
        </p:nvPicPr>
        <p:blipFill>
          <a:blip r:embed="rId2"/>
          <a:stretch>
            <a:fillRect/>
          </a:stretch>
        </p:blipFill>
        <p:spPr>
          <a:xfrm>
            <a:off x="4671589" y="1690688"/>
            <a:ext cx="6682212" cy="3593887"/>
          </a:xfrm>
          <a:prstGeom prst="rect">
            <a:avLst/>
          </a:prstGeom>
        </p:spPr>
      </p:pic>
    </p:spTree>
    <p:extLst>
      <p:ext uri="{BB962C8B-B14F-4D97-AF65-F5344CB8AC3E}">
        <p14:creationId xmlns:p14="http://schemas.microsoft.com/office/powerpoint/2010/main" val="265390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8606F0-3FBD-44E6-96E4-4A94925A0373}"/>
              </a:ext>
            </a:extLst>
          </p:cNvPr>
          <p:cNvGrpSpPr/>
          <p:nvPr/>
        </p:nvGrpSpPr>
        <p:grpSpPr>
          <a:xfrm>
            <a:off x="1195464" y="895350"/>
            <a:ext cx="7085380" cy="838200"/>
            <a:chOff x="837576" y="762468"/>
            <a:chExt cx="6630024" cy="928141"/>
          </a:xfrm>
        </p:grpSpPr>
        <p:sp>
          <p:nvSpPr>
            <p:cNvPr id="9" name="Parallelogram 8">
              <a:extLst>
                <a:ext uri="{FF2B5EF4-FFF2-40B4-BE49-F238E27FC236}">
                  <a16:creationId xmlns:a16="http://schemas.microsoft.com/office/drawing/2014/main" id="{2CE00DEC-3ED7-4F54-8C7A-2C3FBD9C27B7}"/>
                </a:ext>
              </a:extLst>
            </p:cNvPr>
            <p:cNvSpPr/>
            <p:nvPr/>
          </p:nvSpPr>
          <p:spPr>
            <a:xfrm>
              <a:off x="837576" y="795727"/>
              <a:ext cx="6630024" cy="894882"/>
            </a:xfrm>
            <a:prstGeom prst="parallelogram">
              <a:avLst>
                <a:gd name="adj" fmla="val 4531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テキスト プレースホルダー 17">
              <a:extLst>
                <a:ext uri="{FF2B5EF4-FFF2-40B4-BE49-F238E27FC236}">
                  <a16:creationId xmlns:a16="http://schemas.microsoft.com/office/drawing/2014/main" id="{CCE9F415-1B0E-46A0-B80E-9E081B8CFF4F}"/>
                </a:ext>
              </a:extLst>
            </p:cNvPr>
            <p:cNvSpPr txBox="1">
              <a:spLocks/>
            </p:cNvSpPr>
            <p:nvPr/>
          </p:nvSpPr>
          <p:spPr>
            <a:xfrm>
              <a:off x="1644119" y="762468"/>
              <a:ext cx="5428195" cy="894882"/>
            </a:xfrm>
            <a:prstGeom prst="rect">
              <a:avLst/>
            </a:prstGeom>
          </p:spPr>
          <p:txBody>
            <a:bodyPr vert="horz" lIns="36000" tIns="36000" rIns="36000" bIns="36000" rtlCol="0" anchor="ctr">
              <a:noAutofit/>
            </a:bodyPr>
            <a:lstStyle>
              <a:lvl1pPr marL="342900" indent="-342900" algn="l" defTabSz="1632753" rtl="0" eaLnBrk="1" latinLnBrk="0" hangingPunct="1">
                <a:lnSpc>
                  <a:spcPct val="120000"/>
                </a:lnSpc>
                <a:spcBef>
                  <a:spcPts val="1200"/>
                </a:spcBef>
                <a:buClr>
                  <a:schemeClr val="accent5"/>
                </a:buClr>
                <a:buFont typeface="Wingdings" panose="05000000000000000000" pitchFamily="2" charset="2"/>
                <a:buChar char="l"/>
                <a:defRPr kumimoji="1" sz="20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marL="0" indent="0">
                <a:lnSpc>
                  <a:spcPct val="100000"/>
                </a:lnSpc>
                <a:spcBef>
                  <a:spcPts val="0"/>
                </a:spcBef>
                <a:buClr>
                  <a:srgbClr val="FFA513"/>
                </a:buClr>
                <a:buNone/>
                <a:tabLst>
                  <a:tab pos="914400" algn="l"/>
                </a:tabLst>
                <a:defRPr/>
              </a:pPr>
              <a:r>
                <a:rPr lang="nl-NL" sz="3000" b="1">
                  <a:solidFill>
                    <a:schemeClr val="tx1"/>
                  </a:solidFill>
                </a:rPr>
                <a:t>Menggunakan Kondisi Percabangan dan Perulangan</a:t>
              </a:r>
              <a:endParaRPr lang="nn-NO" sz="3000" b="1">
                <a:solidFill>
                  <a:schemeClr val="tx1"/>
                </a:solidFill>
              </a:endParaRPr>
            </a:p>
          </p:txBody>
        </p:sp>
      </p:grpSp>
      <p:pic>
        <p:nvPicPr>
          <p:cNvPr id="11" name="Picture 10">
            <a:extLst>
              <a:ext uri="{FF2B5EF4-FFF2-40B4-BE49-F238E27FC236}">
                <a16:creationId xmlns:a16="http://schemas.microsoft.com/office/drawing/2014/main" id="{EFAC8898-8438-4750-B078-B9111F39F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52" y="514350"/>
            <a:ext cx="1743048" cy="1555636"/>
          </a:xfrm>
          <a:prstGeom prst="rect">
            <a:avLst/>
          </a:prstGeom>
        </p:spPr>
      </p:pic>
      <p:sp>
        <p:nvSpPr>
          <p:cNvPr id="12" name="Rectangle 11">
            <a:extLst>
              <a:ext uri="{FF2B5EF4-FFF2-40B4-BE49-F238E27FC236}">
                <a16:creationId xmlns:a16="http://schemas.microsoft.com/office/drawing/2014/main" id="{4BFC29FE-03F0-42BF-8FE6-D1DBAD5922A1}"/>
              </a:ext>
            </a:extLst>
          </p:cNvPr>
          <p:cNvSpPr/>
          <p:nvPr/>
        </p:nvSpPr>
        <p:spPr>
          <a:xfrm>
            <a:off x="956530" y="795878"/>
            <a:ext cx="750847" cy="992579"/>
          </a:xfrm>
          <a:prstGeom prst="rect">
            <a:avLst/>
          </a:prstGeom>
          <a:noFill/>
        </p:spPr>
        <p:txBody>
          <a:bodyPr wrap="none" lIns="68580" tIns="34290" rIns="68580" bIns="34290">
            <a:spAutoFit/>
          </a:bodyPr>
          <a:lstStyle/>
          <a:p>
            <a:pPr algn="ctr"/>
            <a:r>
              <a:rPr lang="en-US" sz="3000" b="1" dirty="0">
                <a:ln w="0"/>
                <a:solidFill>
                  <a:schemeClr val="bg1"/>
                </a:solidFill>
                <a:effectLst>
                  <a:outerShdw blurRad="38100" dist="19050" dir="2700000" algn="tl" rotWithShape="0">
                    <a:schemeClr val="dk1">
                      <a:alpha val="40000"/>
                    </a:schemeClr>
                  </a:outerShdw>
                </a:effectLst>
              </a:rPr>
              <a:t>Bab</a:t>
            </a:r>
          </a:p>
          <a:p>
            <a:pPr algn="ctr"/>
            <a:r>
              <a:rPr lang="en-US" sz="3000" b="1">
                <a:ln w="0"/>
                <a:solidFill>
                  <a:schemeClr val="bg1"/>
                </a:solidFill>
                <a:effectLst>
                  <a:outerShdw blurRad="38100" dist="19050" dir="2700000" algn="tl" rotWithShape="0">
                    <a:schemeClr val="dk1">
                      <a:alpha val="40000"/>
                    </a:schemeClr>
                  </a:outerShdw>
                </a:effectLst>
              </a:rPr>
              <a:t>6</a:t>
            </a:r>
            <a:endParaRPr lang="en-US" sz="30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3929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5">
            <a:extLst>
              <a:ext uri="{FF2B5EF4-FFF2-40B4-BE49-F238E27FC236}">
                <a16:creationId xmlns:a16="http://schemas.microsoft.com/office/drawing/2014/main" id="{D8463D24-87AC-4D4A-9BE4-5F046613DD5F}"/>
              </a:ext>
            </a:extLst>
          </p:cNvPr>
          <p:cNvSpPr txBox="1">
            <a:spLocks/>
          </p:cNvSpPr>
          <p:nvPr/>
        </p:nvSpPr>
        <p:spPr>
          <a:xfrm>
            <a:off x="228600" y="285601"/>
            <a:ext cx="699120" cy="466080"/>
          </a:xfrm>
          <a:prstGeom prst="rect">
            <a:avLst/>
          </a:prstGeom>
          <a:solidFill>
            <a:schemeClr val="accent6"/>
          </a:solidFill>
          <a:ln>
            <a:noFill/>
          </a:ln>
        </p:spPr>
        <p:txBody>
          <a:bodyPr vert="horz" lIns="163275" tIns="81638" rIns="163275" bIns="81638" rtlCol="0">
            <a:noAutofit/>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Route 159 UltraLight"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marL="0" marR="0" lvl="0" indent="0" algn="ctr" defTabSz="1632753" rtl="0" eaLnBrk="1" fontAlgn="auto" latinLnBrk="0" hangingPunct="1">
              <a:lnSpc>
                <a:spcPct val="120000"/>
              </a:lnSpc>
              <a:spcBef>
                <a:spcPts val="1200"/>
              </a:spcBef>
              <a:spcAft>
                <a:spcPts val="0"/>
              </a:spcAft>
              <a:buClrTx/>
              <a:buSzTx/>
              <a:buFont typeface="Arial" panose="020B0604020202020204" pitchFamily="34" charset="0"/>
              <a:buNone/>
              <a:tabLst/>
              <a:defRPr/>
            </a:pPr>
            <a:endParaRPr kumimoji="1" lang="ja-JP" altLang="en-US" sz="2000" b="1" i="0" u="none" strike="noStrike" kern="1200" cap="none" spc="0" normalizeH="0" baseline="0" noProof="0" dirty="0">
              <a:ln>
                <a:noFill/>
              </a:ln>
              <a:solidFill>
                <a:schemeClr val="bg1"/>
              </a:solidFill>
              <a:effectLst/>
              <a:uLnTx/>
              <a:uFillTx/>
              <a:latin typeface="+mn-lt"/>
              <a:cs typeface="+mn-cs"/>
            </a:endParaRPr>
          </a:p>
        </p:txBody>
      </p:sp>
      <p:sp>
        <p:nvSpPr>
          <p:cNvPr id="11" name="直角三角形 10">
            <a:extLst>
              <a:ext uri="{FF2B5EF4-FFF2-40B4-BE49-F238E27FC236}">
                <a16:creationId xmlns:a16="http://schemas.microsoft.com/office/drawing/2014/main" id="{76D6E457-0434-462E-BBCC-2E1BC8B9F96F}"/>
              </a:ext>
            </a:extLst>
          </p:cNvPr>
          <p:cNvSpPr/>
          <p:nvPr/>
        </p:nvSpPr>
        <p:spPr>
          <a:xfrm rot="5400000">
            <a:off x="694423" y="692567"/>
            <a:ext cx="186433" cy="280161"/>
          </a:xfrm>
          <a:prstGeom prst="rtTriangle">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Open Sans"/>
              <a:cs typeface="+mn-cs"/>
            </a:endParaRPr>
          </a:p>
        </p:txBody>
      </p:sp>
      <p:sp>
        <p:nvSpPr>
          <p:cNvPr id="12" name="テキスト プレースホルダー 6">
            <a:extLst>
              <a:ext uri="{FF2B5EF4-FFF2-40B4-BE49-F238E27FC236}">
                <a16:creationId xmlns:a16="http://schemas.microsoft.com/office/drawing/2014/main" id="{0EE77A08-CBB9-417C-B684-62DA298070C4}"/>
              </a:ext>
            </a:extLst>
          </p:cNvPr>
          <p:cNvSpPr txBox="1">
            <a:spLocks/>
          </p:cNvSpPr>
          <p:nvPr/>
        </p:nvSpPr>
        <p:spPr>
          <a:xfrm>
            <a:off x="845768" y="90411"/>
            <a:ext cx="8977242" cy="567680"/>
          </a:xfrm>
          <a:prstGeom prst="rect">
            <a:avLst/>
          </a:prstGeom>
        </p:spPr>
        <p:txBody>
          <a:bodyPr vert="horz" lIns="163275" tIns="81638" rIns="163275" bIns="81638" rtlCol="0" anchor="t">
            <a:noAutofit/>
          </a:bodyPr>
          <a:lstStyle>
            <a:lvl1pPr marL="0" indent="0" algn="l" defTabSz="1632753" rtl="0" eaLnBrk="1" latinLnBrk="0" hangingPunct="1">
              <a:lnSpc>
                <a:spcPct val="120000"/>
              </a:lnSpc>
              <a:spcBef>
                <a:spcPts val="1200"/>
              </a:spcBef>
              <a:buFont typeface="Arial" panose="020B0604020202020204" pitchFamily="34" charset="0"/>
              <a:buNone/>
              <a:defRPr kumimoji="1" sz="3200" i="0" kern="1200" baseline="0">
                <a:solidFill>
                  <a:schemeClr val="accent1"/>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fr-FR" b="1">
                <a:solidFill>
                  <a:schemeClr val="tx1"/>
                </a:solidFill>
                <a:latin typeface="Calibri" panose="020F0502020204030204" pitchFamily="34" charset="0"/>
              </a:rPr>
              <a:t>Menggunakan Kondisi Perulangan</a:t>
            </a:r>
            <a:endParaRPr lang="en-US" b="1" dirty="0">
              <a:solidFill>
                <a:schemeClr val="tx1"/>
              </a:solidFill>
              <a:latin typeface="Calibri" panose="020F0502020204030204" pitchFamily="34" charset="0"/>
            </a:endParaRPr>
          </a:p>
        </p:txBody>
      </p:sp>
      <p:sp>
        <p:nvSpPr>
          <p:cNvPr id="13" name="正方形/長方形 15">
            <a:extLst>
              <a:ext uri="{FF2B5EF4-FFF2-40B4-BE49-F238E27FC236}">
                <a16:creationId xmlns:a16="http://schemas.microsoft.com/office/drawing/2014/main" id="{B16CA55F-5C7A-49FD-BAD4-ED0B2E05F99F}"/>
              </a:ext>
            </a:extLst>
          </p:cNvPr>
          <p:cNvSpPr/>
          <p:nvPr/>
        </p:nvSpPr>
        <p:spPr>
          <a:xfrm>
            <a:off x="1005737" y="701030"/>
            <a:ext cx="5440330" cy="50651"/>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Open Sans"/>
              <a:cs typeface="+mn-cs"/>
            </a:endParaRPr>
          </a:p>
        </p:txBody>
      </p:sp>
      <p:sp>
        <p:nvSpPr>
          <p:cNvPr id="14" name="TextBox 13">
            <a:extLst>
              <a:ext uri="{FF2B5EF4-FFF2-40B4-BE49-F238E27FC236}">
                <a16:creationId xmlns:a16="http://schemas.microsoft.com/office/drawing/2014/main" id="{C98134CB-8E52-4912-A844-D562B24AB602}"/>
              </a:ext>
            </a:extLst>
          </p:cNvPr>
          <p:cNvSpPr txBox="1"/>
          <p:nvPr/>
        </p:nvSpPr>
        <p:spPr>
          <a:xfrm>
            <a:off x="364462" y="216220"/>
            <a:ext cx="433132" cy="584775"/>
          </a:xfrm>
          <a:prstGeom prst="rect">
            <a:avLst/>
          </a:prstGeom>
          <a:noFill/>
        </p:spPr>
        <p:txBody>
          <a:bodyPr wrap="none" rtlCol="0">
            <a:spAutoFit/>
          </a:bodyPr>
          <a:lstStyle/>
          <a:p>
            <a:r>
              <a:rPr lang="en-US" sz="3200" b="1" dirty="0">
                <a:solidFill>
                  <a:schemeClr val="bg1"/>
                </a:solidFill>
                <a:latin typeface="Calibri" panose="020F0502020204030204" pitchFamily="34" charset="0"/>
              </a:rPr>
              <a:t>A</a:t>
            </a:r>
          </a:p>
        </p:txBody>
      </p:sp>
      <p:sp>
        <p:nvSpPr>
          <p:cNvPr id="19" name="Content Placeholder 18">
            <a:extLst>
              <a:ext uri="{FF2B5EF4-FFF2-40B4-BE49-F238E27FC236}">
                <a16:creationId xmlns:a16="http://schemas.microsoft.com/office/drawing/2014/main" id="{4F7117FA-F74D-4FB5-B6E3-AD5F1E8546AF}"/>
              </a:ext>
            </a:extLst>
          </p:cNvPr>
          <p:cNvSpPr>
            <a:spLocks noGrp="1"/>
          </p:cNvSpPr>
          <p:nvPr>
            <p:ph idx="1"/>
          </p:nvPr>
        </p:nvSpPr>
        <p:spPr>
          <a:xfrm>
            <a:off x="838200" y="1379695"/>
            <a:ext cx="10515600" cy="4351338"/>
          </a:xfrm>
        </p:spPr>
        <p:txBody>
          <a:bodyPr>
            <a:normAutofit/>
          </a:bodyPr>
          <a:lstStyle/>
          <a:p>
            <a:pPr marL="0" indent="723900">
              <a:buNone/>
            </a:pPr>
            <a:r>
              <a:rPr lang="en-US"/>
              <a:t>	Dalam program, ada kalanya alur proses atau perintah dijalankan berulang-ulang agar hal yang diinginkan dari program dapat dicapai. Proses tersebut dikenal dengan istilah kondisi perulangan. Kondisi perulangan tersebut dapat digunakan untuk berbagai keperluan, seperti menggambar pola, memberikan perintah pada karakter tertentu dalam program game, melakukan perhitungan numerik, program simulasi, pemodelan, dan sebagainya.</a:t>
            </a:r>
          </a:p>
        </p:txBody>
      </p:sp>
    </p:spTree>
    <p:extLst>
      <p:ext uri="{BB962C8B-B14F-4D97-AF65-F5344CB8AC3E}">
        <p14:creationId xmlns:p14="http://schemas.microsoft.com/office/powerpoint/2010/main" val="347003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250"/>
                                        <p:tgtEl>
                                          <p:spTgt spid="11"/>
                                        </p:tgtEl>
                                      </p:cBhvr>
                                    </p:animEffect>
                                  </p:childTnLst>
                                </p:cTn>
                              </p:par>
                            </p:childTnLst>
                          </p:cTn>
                        </p:par>
                        <p:par>
                          <p:cTn id="15" fill="hold">
                            <p:stCondLst>
                              <p:cond delay="75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250"/>
                            </p:stCondLst>
                            <p:childTnLst>
                              <p:par>
                                <p:cTn id="20" presetID="22" presetClass="entr" presetSubtype="8"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tmplLst>
          <p:tmpl>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5">
            <a:extLst>
              <a:ext uri="{FF2B5EF4-FFF2-40B4-BE49-F238E27FC236}">
                <a16:creationId xmlns:a16="http://schemas.microsoft.com/office/drawing/2014/main" id="{D8463D24-87AC-4D4A-9BE4-5F046613DD5F}"/>
              </a:ext>
            </a:extLst>
          </p:cNvPr>
          <p:cNvSpPr txBox="1">
            <a:spLocks/>
          </p:cNvSpPr>
          <p:nvPr/>
        </p:nvSpPr>
        <p:spPr>
          <a:xfrm>
            <a:off x="228600" y="285601"/>
            <a:ext cx="699120" cy="466080"/>
          </a:xfrm>
          <a:prstGeom prst="rect">
            <a:avLst/>
          </a:prstGeom>
          <a:solidFill>
            <a:schemeClr val="accent6"/>
          </a:solidFill>
          <a:ln>
            <a:noFill/>
          </a:ln>
        </p:spPr>
        <p:txBody>
          <a:bodyPr vert="horz" lIns="163275" tIns="81638" rIns="163275" bIns="81638" rtlCol="0">
            <a:noAutofit/>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Route 159 UltraLight"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marL="0" marR="0" lvl="0" indent="0" algn="ctr" defTabSz="1632753" rtl="0" eaLnBrk="1" fontAlgn="auto" latinLnBrk="0" hangingPunct="1">
              <a:lnSpc>
                <a:spcPct val="120000"/>
              </a:lnSpc>
              <a:spcBef>
                <a:spcPts val="1200"/>
              </a:spcBef>
              <a:spcAft>
                <a:spcPts val="0"/>
              </a:spcAft>
              <a:buClrTx/>
              <a:buSzTx/>
              <a:buFont typeface="Arial" panose="020B0604020202020204" pitchFamily="34" charset="0"/>
              <a:buNone/>
              <a:tabLst/>
              <a:defRPr/>
            </a:pPr>
            <a:endParaRPr kumimoji="1" lang="ja-JP" altLang="en-US" sz="2000" b="1" i="0" u="none" strike="noStrike" kern="1200" cap="none" spc="0" normalizeH="0" baseline="0" noProof="0" dirty="0">
              <a:ln>
                <a:noFill/>
              </a:ln>
              <a:solidFill>
                <a:schemeClr val="bg1"/>
              </a:solidFill>
              <a:effectLst/>
              <a:uLnTx/>
              <a:uFillTx/>
              <a:latin typeface="+mn-lt"/>
              <a:cs typeface="+mn-cs"/>
            </a:endParaRPr>
          </a:p>
        </p:txBody>
      </p:sp>
      <p:sp>
        <p:nvSpPr>
          <p:cNvPr id="11" name="直角三角形 10">
            <a:extLst>
              <a:ext uri="{FF2B5EF4-FFF2-40B4-BE49-F238E27FC236}">
                <a16:creationId xmlns:a16="http://schemas.microsoft.com/office/drawing/2014/main" id="{76D6E457-0434-462E-BBCC-2E1BC8B9F96F}"/>
              </a:ext>
            </a:extLst>
          </p:cNvPr>
          <p:cNvSpPr/>
          <p:nvPr/>
        </p:nvSpPr>
        <p:spPr>
          <a:xfrm rot="5400000">
            <a:off x="694423" y="692567"/>
            <a:ext cx="186433" cy="280161"/>
          </a:xfrm>
          <a:prstGeom prst="rtTriangle">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Open Sans"/>
              <a:cs typeface="+mn-cs"/>
            </a:endParaRPr>
          </a:p>
        </p:txBody>
      </p:sp>
      <p:sp>
        <p:nvSpPr>
          <p:cNvPr id="12" name="テキスト プレースホルダー 6">
            <a:extLst>
              <a:ext uri="{FF2B5EF4-FFF2-40B4-BE49-F238E27FC236}">
                <a16:creationId xmlns:a16="http://schemas.microsoft.com/office/drawing/2014/main" id="{0EE77A08-CBB9-417C-B684-62DA298070C4}"/>
              </a:ext>
            </a:extLst>
          </p:cNvPr>
          <p:cNvSpPr txBox="1">
            <a:spLocks/>
          </p:cNvSpPr>
          <p:nvPr/>
        </p:nvSpPr>
        <p:spPr>
          <a:xfrm>
            <a:off x="845768" y="90411"/>
            <a:ext cx="8977242" cy="567680"/>
          </a:xfrm>
          <a:prstGeom prst="rect">
            <a:avLst/>
          </a:prstGeom>
        </p:spPr>
        <p:txBody>
          <a:bodyPr vert="horz" lIns="163275" tIns="81638" rIns="163275" bIns="81638" rtlCol="0" anchor="t">
            <a:noAutofit/>
          </a:bodyPr>
          <a:lstStyle>
            <a:lvl1pPr marL="0" indent="0" algn="l" defTabSz="1632753" rtl="0" eaLnBrk="1" latinLnBrk="0" hangingPunct="1">
              <a:lnSpc>
                <a:spcPct val="120000"/>
              </a:lnSpc>
              <a:spcBef>
                <a:spcPts val="1200"/>
              </a:spcBef>
              <a:buFont typeface="Arial" panose="020B0604020202020204" pitchFamily="34" charset="0"/>
              <a:buNone/>
              <a:defRPr kumimoji="1" sz="3200" i="0" kern="1200" baseline="0">
                <a:solidFill>
                  <a:schemeClr val="accent1"/>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fr-FR" b="1">
                <a:solidFill>
                  <a:schemeClr val="tx1"/>
                </a:solidFill>
                <a:latin typeface="Calibri" panose="020F0502020204030204" pitchFamily="34" charset="0"/>
              </a:rPr>
              <a:t>Menggunakan Kondisi Perulangan</a:t>
            </a:r>
            <a:endParaRPr lang="en-US" b="1" dirty="0">
              <a:solidFill>
                <a:schemeClr val="tx1"/>
              </a:solidFill>
              <a:latin typeface="Calibri" panose="020F0502020204030204" pitchFamily="34" charset="0"/>
            </a:endParaRPr>
          </a:p>
        </p:txBody>
      </p:sp>
      <p:sp>
        <p:nvSpPr>
          <p:cNvPr id="13" name="正方形/長方形 15">
            <a:extLst>
              <a:ext uri="{FF2B5EF4-FFF2-40B4-BE49-F238E27FC236}">
                <a16:creationId xmlns:a16="http://schemas.microsoft.com/office/drawing/2014/main" id="{B16CA55F-5C7A-49FD-BAD4-ED0B2E05F99F}"/>
              </a:ext>
            </a:extLst>
          </p:cNvPr>
          <p:cNvSpPr/>
          <p:nvPr/>
        </p:nvSpPr>
        <p:spPr>
          <a:xfrm>
            <a:off x="1005737" y="701030"/>
            <a:ext cx="5440330" cy="50651"/>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Open Sans"/>
              <a:cs typeface="+mn-cs"/>
            </a:endParaRPr>
          </a:p>
        </p:txBody>
      </p:sp>
      <p:sp>
        <p:nvSpPr>
          <p:cNvPr id="14" name="TextBox 13">
            <a:extLst>
              <a:ext uri="{FF2B5EF4-FFF2-40B4-BE49-F238E27FC236}">
                <a16:creationId xmlns:a16="http://schemas.microsoft.com/office/drawing/2014/main" id="{C98134CB-8E52-4912-A844-D562B24AB602}"/>
              </a:ext>
            </a:extLst>
          </p:cNvPr>
          <p:cNvSpPr txBox="1"/>
          <p:nvPr/>
        </p:nvSpPr>
        <p:spPr>
          <a:xfrm>
            <a:off x="364462" y="216220"/>
            <a:ext cx="433132" cy="584775"/>
          </a:xfrm>
          <a:prstGeom prst="rect">
            <a:avLst/>
          </a:prstGeom>
          <a:noFill/>
        </p:spPr>
        <p:txBody>
          <a:bodyPr wrap="none" rtlCol="0">
            <a:spAutoFit/>
          </a:bodyPr>
          <a:lstStyle/>
          <a:p>
            <a:r>
              <a:rPr lang="en-US" sz="3200" b="1" dirty="0">
                <a:solidFill>
                  <a:schemeClr val="bg1"/>
                </a:solidFill>
                <a:latin typeface="Calibri" panose="020F0502020204030204" pitchFamily="34" charset="0"/>
              </a:rPr>
              <a:t>A</a:t>
            </a:r>
          </a:p>
        </p:txBody>
      </p:sp>
      <p:sp>
        <p:nvSpPr>
          <p:cNvPr id="19" name="Content Placeholder 18">
            <a:extLst>
              <a:ext uri="{FF2B5EF4-FFF2-40B4-BE49-F238E27FC236}">
                <a16:creationId xmlns:a16="http://schemas.microsoft.com/office/drawing/2014/main" id="{4F7117FA-F74D-4FB5-B6E3-AD5F1E8546AF}"/>
              </a:ext>
            </a:extLst>
          </p:cNvPr>
          <p:cNvSpPr>
            <a:spLocks noGrp="1"/>
          </p:cNvSpPr>
          <p:nvPr>
            <p:ph idx="1"/>
          </p:nvPr>
        </p:nvSpPr>
        <p:spPr>
          <a:xfrm>
            <a:off x="838200" y="1379695"/>
            <a:ext cx="10515600" cy="4351338"/>
          </a:xfrm>
        </p:spPr>
        <p:txBody>
          <a:bodyPr>
            <a:normAutofit/>
          </a:bodyPr>
          <a:lstStyle/>
          <a:p>
            <a:pPr marL="0" indent="723900">
              <a:buNone/>
            </a:pPr>
            <a:r>
              <a:rPr lang="en-US"/>
              <a:t>	Scratch mempunyai tiga jenis blok perintah yang digunakan untuk menjalankan perulangan. Ketiga blok perintah tersebut memiliki karakteristik yang dapat digunakan untuk menjalankan berbagai jenis perulangan. Oleh karena itu, pada kesempatan ini, kita akan belajar bagaimana blok perintah tersebut bekerja dan cara menggunakannya dalam program yang sedang dibangun.</a:t>
            </a:r>
          </a:p>
        </p:txBody>
      </p:sp>
    </p:spTree>
    <p:extLst>
      <p:ext uri="{BB962C8B-B14F-4D97-AF65-F5344CB8AC3E}">
        <p14:creationId xmlns:p14="http://schemas.microsoft.com/office/powerpoint/2010/main" val="85325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250"/>
                                        <p:tgtEl>
                                          <p:spTgt spid="11"/>
                                        </p:tgtEl>
                                      </p:cBhvr>
                                    </p:animEffect>
                                  </p:childTnLst>
                                </p:cTn>
                              </p:par>
                            </p:childTnLst>
                          </p:cTn>
                        </p:par>
                        <p:par>
                          <p:cTn id="15" fill="hold">
                            <p:stCondLst>
                              <p:cond delay="75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250"/>
                            </p:stCondLst>
                            <p:childTnLst>
                              <p:par>
                                <p:cTn id="20" presetID="22" presetClass="entr" presetSubtype="8"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tmplLst>
          <p:tmpl>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Perulangan dengan Jumlah Iterasi Tertentu</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10515600" cy="4258304"/>
          </a:xfrm>
        </p:spPr>
        <p:txBody>
          <a:bodyPr>
            <a:normAutofit/>
          </a:bodyPr>
          <a:lstStyle/>
          <a:p>
            <a:pPr marL="0" indent="715963">
              <a:buNone/>
            </a:pPr>
            <a:r>
              <a:rPr lang="id-ID"/>
              <a:t>	Tiga jenis blok perintah yang digunakan untuk menjalankan proses perulangan yang berbeda di Scratch dapat dipilih sesuai kebutuhan. Ketiga jenis perulangan tersebut adalah repeat, repeat until, dan forever. Blok perintah ini ditempatkan di blok perintah Control (lihat </a:t>
            </a:r>
            <a:r>
              <a:rPr lang="en-US"/>
              <a:t>gambar di samppng</a:t>
            </a:r>
            <a:r>
              <a:rPr lang="id-ID"/>
              <a:t>)</a:t>
            </a:r>
            <a:r>
              <a:rPr lang="en-US"/>
              <a:t>.</a:t>
            </a:r>
            <a:endParaRPr lang="id-ID"/>
          </a:p>
        </p:txBody>
      </p:sp>
      <p:pic>
        <p:nvPicPr>
          <p:cNvPr id="5" name="Picture 4">
            <a:extLst>
              <a:ext uri="{FF2B5EF4-FFF2-40B4-BE49-F238E27FC236}">
                <a16:creationId xmlns:a16="http://schemas.microsoft.com/office/drawing/2014/main" id="{09C77851-EB8A-4073-BC52-552B03FBB479}"/>
              </a:ext>
            </a:extLst>
          </p:cNvPr>
          <p:cNvPicPr>
            <a:picLocks noChangeAspect="1"/>
          </p:cNvPicPr>
          <p:nvPr/>
        </p:nvPicPr>
        <p:blipFill>
          <a:blip r:embed="rId2"/>
          <a:stretch>
            <a:fillRect/>
          </a:stretch>
        </p:blipFill>
        <p:spPr>
          <a:xfrm>
            <a:off x="2301371" y="3954777"/>
            <a:ext cx="7589257" cy="1540676"/>
          </a:xfrm>
          <a:prstGeom prst="rect">
            <a:avLst/>
          </a:prstGeom>
        </p:spPr>
      </p:pic>
    </p:spTree>
    <p:extLst>
      <p:ext uri="{BB962C8B-B14F-4D97-AF65-F5344CB8AC3E}">
        <p14:creationId xmlns:p14="http://schemas.microsoft.com/office/powerpoint/2010/main" val="4187213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Perulangan dengan Jumlah Iterasi Tertentu</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199" y="1825625"/>
            <a:ext cx="10515599" cy="4258304"/>
          </a:xfrm>
        </p:spPr>
        <p:txBody>
          <a:bodyPr>
            <a:normAutofit/>
          </a:bodyPr>
          <a:lstStyle/>
          <a:p>
            <a:pPr marL="0" indent="715963">
              <a:buNone/>
            </a:pPr>
            <a:r>
              <a:rPr lang="id-ID"/>
              <a:t>Blok perintah repeat digunakan jika kita ingin menjalankan perulangan dengan jumlah iterasi (perulangan) tertentu atau iterasi yang telah diketahui. Sebagai contoh, kita tahu jika kita akan berlari berkeliling di jogging track sebanyak 10 kali, berarti kita akan berlari mengelilingi lapangan yang diulangi sebanyak sepuluh kali.</a:t>
            </a:r>
          </a:p>
        </p:txBody>
      </p:sp>
    </p:spTree>
    <p:extLst>
      <p:ext uri="{BB962C8B-B14F-4D97-AF65-F5344CB8AC3E}">
        <p14:creationId xmlns:p14="http://schemas.microsoft.com/office/powerpoint/2010/main" val="1110024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Perulangan dengan Jumlah Iterasi Tertentu</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199" y="1825625"/>
            <a:ext cx="6594696" cy="4258304"/>
          </a:xfrm>
        </p:spPr>
        <p:txBody>
          <a:bodyPr>
            <a:normAutofit/>
          </a:bodyPr>
          <a:lstStyle/>
          <a:p>
            <a:pPr marL="0" indent="0">
              <a:buNone/>
            </a:pPr>
            <a:r>
              <a:rPr lang="id-ID"/>
              <a:t>Pada lomba balap motor MotoGP, pembalap telah diberitahu berapa kali mereka harus mengelilingi lintasan sirkuit. Demikian juga di dalam program, ada kalanya suatu proses di dalam program telah diketahui berapa kali program harus dijalankan secara berulang. Jika digambarkan dalam flowchart, blok perintah perulangan dengan jumlah iterasi tertentu dapat dilihat pada </a:t>
            </a:r>
            <a:r>
              <a:rPr lang="en-US"/>
              <a:t>gambar di samping</a:t>
            </a:r>
            <a:r>
              <a:rPr lang="id-ID"/>
              <a:t>.</a:t>
            </a:r>
          </a:p>
        </p:txBody>
      </p:sp>
      <p:pic>
        <p:nvPicPr>
          <p:cNvPr id="4" name="Picture 3">
            <a:extLst>
              <a:ext uri="{FF2B5EF4-FFF2-40B4-BE49-F238E27FC236}">
                <a16:creationId xmlns:a16="http://schemas.microsoft.com/office/drawing/2014/main" id="{D8BBCCC5-8CC0-4058-A022-CB504CE0BAF5}"/>
              </a:ext>
            </a:extLst>
          </p:cNvPr>
          <p:cNvPicPr>
            <a:picLocks noChangeAspect="1"/>
          </p:cNvPicPr>
          <p:nvPr/>
        </p:nvPicPr>
        <p:blipFill rotWithShape="1">
          <a:blip r:embed="rId2"/>
          <a:srcRect t="8706"/>
          <a:stretch/>
        </p:blipFill>
        <p:spPr>
          <a:xfrm>
            <a:off x="7969873" y="1825625"/>
            <a:ext cx="2786398" cy="3911097"/>
          </a:xfrm>
          <a:prstGeom prst="rect">
            <a:avLst/>
          </a:prstGeom>
        </p:spPr>
      </p:pic>
    </p:spTree>
    <p:extLst>
      <p:ext uri="{BB962C8B-B14F-4D97-AF65-F5344CB8AC3E}">
        <p14:creationId xmlns:p14="http://schemas.microsoft.com/office/powerpoint/2010/main" val="2563257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Perulangan dengan Jumlah Iterasi Tertentu</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199" y="1825625"/>
            <a:ext cx="5571654" cy="4258304"/>
          </a:xfrm>
        </p:spPr>
        <p:txBody>
          <a:bodyPr>
            <a:normAutofit/>
          </a:bodyPr>
          <a:lstStyle/>
          <a:p>
            <a:pPr marL="0" indent="0">
              <a:buNone/>
            </a:pPr>
            <a:r>
              <a:rPr lang="en-US"/>
              <a:t>P</a:t>
            </a:r>
            <a:r>
              <a:rPr lang="id-ID"/>
              <a:t>erintah yang terdapat di blok perintah ‘repeat 3’, dengan perintah pertama adalah berputar 90 derajat berlawanan arah jarum jam dan diikuti bergerak 50 langkah. Perintah tersebut dilakukan secara berulang sebanyak tiga kali. Selanjutnya, proses keluar dari blok perintah ‘repeat 3’, kemudian menjalankan perintah ‘turn 30 degrees</a:t>
            </a:r>
            <a:r>
              <a:rPr lang="en-US"/>
              <a:t>.</a:t>
            </a:r>
            <a:endParaRPr lang="id-ID"/>
          </a:p>
        </p:txBody>
      </p:sp>
      <p:pic>
        <p:nvPicPr>
          <p:cNvPr id="5" name="Picture 4">
            <a:extLst>
              <a:ext uri="{FF2B5EF4-FFF2-40B4-BE49-F238E27FC236}">
                <a16:creationId xmlns:a16="http://schemas.microsoft.com/office/drawing/2014/main" id="{9FC63699-8ACB-4366-9EF6-2E169B666CEB}"/>
              </a:ext>
            </a:extLst>
          </p:cNvPr>
          <p:cNvPicPr>
            <a:picLocks noChangeAspect="1"/>
          </p:cNvPicPr>
          <p:nvPr/>
        </p:nvPicPr>
        <p:blipFill>
          <a:blip r:embed="rId2"/>
          <a:stretch>
            <a:fillRect/>
          </a:stretch>
        </p:blipFill>
        <p:spPr>
          <a:xfrm>
            <a:off x="6688555" y="1690687"/>
            <a:ext cx="3713877" cy="4299879"/>
          </a:xfrm>
          <a:prstGeom prst="rect">
            <a:avLst/>
          </a:prstGeom>
        </p:spPr>
      </p:pic>
    </p:spTree>
    <p:extLst>
      <p:ext uri="{BB962C8B-B14F-4D97-AF65-F5344CB8AC3E}">
        <p14:creationId xmlns:p14="http://schemas.microsoft.com/office/powerpoint/2010/main" val="3468597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Perulangan Sampai Tujuan Tercapai</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199" y="1825625"/>
            <a:ext cx="10515599" cy="4258304"/>
          </a:xfrm>
        </p:spPr>
        <p:txBody>
          <a:bodyPr>
            <a:normAutofit/>
          </a:bodyPr>
          <a:lstStyle/>
          <a:p>
            <a:pPr marL="0" indent="715963">
              <a:buNone/>
            </a:pPr>
            <a:r>
              <a:rPr lang="id-ID"/>
              <a:t>Ketika membangun program, kadang kala kita perlu menjalankan proses secara berulang sampai kondisi tertentu dipenuhi atau hasil yang diinginkan diperoleh. Sebagai contoh, kadang dalam program berupa game, karakter musuh akan terus-menerus menembak karakter pengguna sampai pengguna tersebut menang atau kalah dalam game yang sedang dimainkan.</a:t>
            </a:r>
          </a:p>
        </p:txBody>
      </p:sp>
    </p:spTree>
    <p:extLst>
      <p:ext uri="{BB962C8B-B14F-4D97-AF65-F5344CB8AC3E}">
        <p14:creationId xmlns:p14="http://schemas.microsoft.com/office/powerpoint/2010/main" val="579183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Perulangan Sampai Tujuan Tercapai</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199" y="1825625"/>
            <a:ext cx="6169183" cy="4258304"/>
          </a:xfrm>
        </p:spPr>
        <p:txBody>
          <a:bodyPr>
            <a:normAutofit/>
          </a:bodyPr>
          <a:lstStyle/>
          <a:p>
            <a:pPr marL="0" indent="0">
              <a:buNone/>
            </a:pPr>
            <a:r>
              <a:rPr lang="id-ID"/>
              <a:t>Dalam program yang berupa penghitungan atau simulasi, sering kali proses penghitungan harus diulang secara terus-menerus sampai nilai tertentu dipenuhi. Apabila hal itu terjadi, kita perlu menjalankan perulangan sampai tujuan tertentu tercapai. Jika digambarkan dalam flowchart, flowchart untuk perulangan sampai tujuan tercapai akan tampak seperti </a:t>
            </a:r>
            <a:r>
              <a:rPr lang="en-US"/>
              <a:t>gambar di samping.</a:t>
            </a:r>
            <a:endParaRPr lang="id-ID"/>
          </a:p>
        </p:txBody>
      </p:sp>
      <p:pic>
        <p:nvPicPr>
          <p:cNvPr id="4" name="Picture 3">
            <a:extLst>
              <a:ext uri="{FF2B5EF4-FFF2-40B4-BE49-F238E27FC236}">
                <a16:creationId xmlns:a16="http://schemas.microsoft.com/office/drawing/2014/main" id="{490D07E2-FB0C-4D7E-9334-553BFF50DA6D}"/>
              </a:ext>
            </a:extLst>
          </p:cNvPr>
          <p:cNvPicPr>
            <a:picLocks noChangeAspect="1"/>
          </p:cNvPicPr>
          <p:nvPr/>
        </p:nvPicPr>
        <p:blipFill rotWithShape="1">
          <a:blip r:embed="rId2"/>
          <a:srcRect r="32681"/>
          <a:stretch/>
        </p:blipFill>
        <p:spPr>
          <a:xfrm>
            <a:off x="7486281" y="1825625"/>
            <a:ext cx="2146606" cy="3569937"/>
          </a:xfrm>
          <a:prstGeom prst="rect">
            <a:avLst/>
          </a:prstGeom>
        </p:spPr>
      </p:pic>
    </p:spTree>
    <p:extLst>
      <p:ext uri="{BB962C8B-B14F-4D97-AF65-F5344CB8AC3E}">
        <p14:creationId xmlns:p14="http://schemas.microsoft.com/office/powerpoint/2010/main" val="222304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Perulangan Forever</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199" y="1825625"/>
            <a:ext cx="10515599" cy="4258304"/>
          </a:xfrm>
        </p:spPr>
        <p:txBody>
          <a:bodyPr>
            <a:normAutofit/>
          </a:bodyPr>
          <a:lstStyle/>
          <a:p>
            <a:pPr marL="0" indent="715963">
              <a:buNone/>
            </a:pPr>
            <a:r>
              <a:rPr lang="id-ID"/>
              <a:t>Kadang kala di dalam program, kita ingin agar proses dijalankan terus-menerus selama program dijalankan atau digunakan. Sebagai contoh, kita ingin agar program yang digunakan secara terus</a:t>
            </a:r>
            <a:r>
              <a:rPr lang="en-US"/>
              <a:t> menerus memutar lagu atau bunyi selama program dijalankan.</a:t>
            </a:r>
          </a:p>
        </p:txBody>
      </p:sp>
    </p:spTree>
    <p:extLst>
      <p:ext uri="{BB962C8B-B14F-4D97-AF65-F5344CB8AC3E}">
        <p14:creationId xmlns:p14="http://schemas.microsoft.com/office/powerpoint/2010/main" val="273149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Perulangan Forever</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5671242" cy="4258304"/>
          </a:xfrm>
        </p:spPr>
        <p:txBody>
          <a:bodyPr>
            <a:normAutofit/>
          </a:bodyPr>
          <a:lstStyle/>
          <a:p>
            <a:pPr marL="0" indent="0">
              <a:buNone/>
            </a:pPr>
            <a:r>
              <a:rPr lang="id-ID"/>
              <a:t>Pada beberapa game, karakter musuh sering kali secara terus-menerus diperintahkan agar bergerak acak atau menyerang tanpa berhenti. Semua proses ini dilakukan dengan menggunakan blok perintah perulangan forever. Jika digambarkan dalam flowchart, perulangan forever akan tampak seperti yang ditunjukkan oleh </a:t>
            </a:r>
            <a:r>
              <a:rPr lang="en-US"/>
              <a:t>di samping.</a:t>
            </a:r>
          </a:p>
        </p:txBody>
      </p:sp>
      <p:pic>
        <p:nvPicPr>
          <p:cNvPr id="4" name="Picture 3">
            <a:extLst>
              <a:ext uri="{FF2B5EF4-FFF2-40B4-BE49-F238E27FC236}">
                <a16:creationId xmlns:a16="http://schemas.microsoft.com/office/drawing/2014/main" id="{55C073A2-022A-4A41-98E4-7C8591E7DA59}"/>
              </a:ext>
            </a:extLst>
          </p:cNvPr>
          <p:cNvPicPr>
            <a:picLocks noChangeAspect="1"/>
          </p:cNvPicPr>
          <p:nvPr/>
        </p:nvPicPr>
        <p:blipFill>
          <a:blip r:embed="rId2"/>
          <a:stretch>
            <a:fillRect/>
          </a:stretch>
        </p:blipFill>
        <p:spPr>
          <a:xfrm>
            <a:off x="7997737" y="1825625"/>
            <a:ext cx="2287000" cy="3673060"/>
          </a:xfrm>
          <a:prstGeom prst="rect">
            <a:avLst/>
          </a:prstGeom>
        </p:spPr>
      </p:pic>
    </p:spTree>
    <p:extLst>
      <p:ext uri="{BB962C8B-B14F-4D97-AF65-F5344CB8AC3E}">
        <p14:creationId xmlns:p14="http://schemas.microsoft.com/office/powerpoint/2010/main" val="386782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5">
            <a:extLst>
              <a:ext uri="{FF2B5EF4-FFF2-40B4-BE49-F238E27FC236}">
                <a16:creationId xmlns:a16="http://schemas.microsoft.com/office/drawing/2014/main" id="{D8463D24-87AC-4D4A-9BE4-5F046613DD5F}"/>
              </a:ext>
            </a:extLst>
          </p:cNvPr>
          <p:cNvSpPr txBox="1">
            <a:spLocks/>
          </p:cNvSpPr>
          <p:nvPr/>
        </p:nvSpPr>
        <p:spPr>
          <a:xfrm>
            <a:off x="228600" y="285601"/>
            <a:ext cx="699120" cy="466080"/>
          </a:xfrm>
          <a:prstGeom prst="rect">
            <a:avLst/>
          </a:prstGeom>
          <a:solidFill>
            <a:schemeClr val="accent6"/>
          </a:solidFill>
          <a:ln>
            <a:noFill/>
          </a:ln>
        </p:spPr>
        <p:txBody>
          <a:bodyPr vert="horz" lIns="163275" tIns="81638" rIns="163275" bIns="81638" rtlCol="0">
            <a:noAutofit/>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Route 159 UltraLight"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marL="0" marR="0" lvl="0" indent="0" algn="ctr" defTabSz="1632753" rtl="0" eaLnBrk="1" fontAlgn="auto" latinLnBrk="0" hangingPunct="1">
              <a:lnSpc>
                <a:spcPct val="120000"/>
              </a:lnSpc>
              <a:spcBef>
                <a:spcPts val="1200"/>
              </a:spcBef>
              <a:spcAft>
                <a:spcPts val="0"/>
              </a:spcAft>
              <a:buClrTx/>
              <a:buSzTx/>
              <a:buFont typeface="Arial" panose="020B0604020202020204" pitchFamily="34" charset="0"/>
              <a:buNone/>
              <a:tabLst/>
              <a:defRPr/>
            </a:pPr>
            <a:endParaRPr kumimoji="1" lang="ja-JP" altLang="en-US" sz="2000" b="1" i="0" u="none" strike="noStrike" kern="1200" cap="none" spc="0" normalizeH="0" baseline="0" noProof="0" dirty="0">
              <a:ln>
                <a:noFill/>
              </a:ln>
              <a:solidFill>
                <a:schemeClr val="bg1"/>
              </a:solidFill>
              <a:effectLst/>
              <a:uLnTx/>
              <a:uFillTx/>
              <a:latin typeface="+mn-lt"/>
              <a:cs typeface="+mn-cs"/>
            </a:endParaRPr>
          </a:p>
        </p:txBody>
      </p:sp>
      <p:sp>
        <p:nvSpPr>
          <p:cNvPr id="11" name="直角三角形 10">
            <a:extLst>
              <a:ext uri="{FF2B5EF4-FFF2-40B4-BE49-F238E27FC236}">
                <a16:creationId xmlns:a16="http://schemas.microsoft.com/office/drawing/2014/main" id="{76D6E457-0434-462E-BBCC-2E1BC8B9F96F}"/>
              </a:ext>
            </a:extLst>
          </p:cNvPr>
          <p:cNvSpPr/>
          <p:nvPr/>
        </p:nvSpPr>
        <p:spPr>
          <a:xfrm rot="5400000">
            <a:off x="694423" y="692567"/>
            <a:ext cx="186433" cy="280161"/>
          </a:xfrm>
          <a:prstGeom prst="rtTriangle">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Open Sans"/>
              <a:cs typeface="+mn-cs"/>
            </a:endParaRPr>
          </a:p>
        </p:txBody>
      </p:sp>
      <p:sp>
        <p:nvSpPr>
          <p:cNvPr id="12" name="テキスト プレースホルダー 6">
            <a:extLst>
              <a:ext uri="{FF2B5EF4-FFF2-40B4-BE49-F238E27FC236}">
                <a16:creationId xmlns:a16="http://schemas.microsoft.com/office/drawing/2014/main" id="{0EE77A08-CBB9-417C-B684-62DA298070C4}"/>
              </a:ext>
            </a:extLst>
          </p:cNvPr>
          <p:cNvSpPr txBox="1">
            <a:spLocks/>
          </p:cNvSpPr>
          <p:nvPr/>
        </p:nvSpPr>
        <p:spPr>
          <a:xfrm>
            <a:off x="845768" y="90411"/>
            <a:ext cx="8977242" cy="567680"/>
          </a:xfrm>
          <a:prstGeom prst="rect">
            <a:avLst/>
          </a:prstGeom>
        </p:spPr>
        <p:txBody>
          <a:bodyPr vert="horz" lIns="163275" tIns="81638" rIns="163275" bIns="81638" rtlCol="0" anchor="t">
            <a:noAutofit/>
          </a:bodyPr>
          <a:lstStyle>
            <a:lvl1pPr marL="0" indent="0" algn="l" defTabSz="1632753" rtl="0" eaLnBrk="1" latinLnBrk="0" hangingPunct="1">
              <a:lnSpc>
                <a:spcPct val="120000"/>
              </a:lnSpc>
              <a:spcBef>
                <a:spcPts val="1200"/>
              </a:spcBef>
              <a:buFont typeface="Arial" panose="020B0604020202020204" pitchFamily="34" charset="0"/>
              <a:buNone/>
              <a:defRPr kumimoji="1" sz="3200" i="0" kern="1200" baseline="0">
                <a:solidFill>
                  <a:schemeClr val="accent1"/>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fr-FR" b="1">
                <a:solidFill>
                  <a:schemeClr val="tx1"/>
                </a:solidFill>
                <a:latin typeface="Calibri" panose="020F0502020204030204" pitchFamily="34" charset="0"/>
              </a:rPr>
              <a:t>Menggunakan Kondisi Percabangan</a:t>
            </a:r>
            <a:br>
              <a:rPr lang="fr-FR" b="1">
                <a:solidFill>
                  <a:schemeClr val="tx1"/>
                </a:solidFill>
                <a:latin typeface="Calibri" panose="020F0502020204030204" pitchFamily="34" charset="0"/>
              </a:rPr>
            </a:br>
            <a:endParaRPr lang="en-US" b="1" dirty="0">
              <a:solidFill>
                <a:schemeClr val="tx1"/>
              </a:solidFill>
              <a:latin typeface="Calibri" panose="020F0502020204030204" pitchFamily="34" charset="0"/>
            </a:endParaRPr>
          </a:p>
        </p:txBody>
      </p:sp>
      <p:sp>
        <p:nvSpPr>
          <p:cNvPr id="13" name="正方形/長方形 15">
            <a:extLst>
              <a:ext uri="{FF2B5EF4-FFF2-40B4-BE49-F238E27FC236}">
                <a16:creationId xmlns:a16="http://schemas.microsoft.com/office/drawing/2014/main" id="{B16CA55F-5C7A-49FD-BAD4-ED0B2E05F99F}"/>
              </a:ext>
            </a:extLst>
          </p:cNvPr>
          <p:cNvSpPr/>
          <p:nvPr/>
        </p:nvSpPr>
        <p:spPr>
          <a:xfrm>
            <a:off x="1005737" y="701030"/>
            <a:ext cx="5440330" cy="50651"/>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Open Sans"/>
              <a:cs typeface="+mn-cs"/>
            </a:endParaRPr>
          </a:p>
        </p:txBody>
      </p:sp>
      <p:sp>
        <p:nvSpPr>
          <p:cNvPr id="14" name="TextBox 13">
            <a:extLst>
              <a:ext uri="{FF2B5EF4-FFF2-40B4-BE49-F238E27FC236}">
                <a16:creationId xmlns:a16="http://schemas.microsoft.com/office/drawing/2014/main" id="{C98134CB-8E52-4912-A844-D562B24AB602}"/>
              </a:ext>
            </a:extLst>
          </p:cNvPr>
          <p:cNvSpPr txBox="1"/>
          <p:nvPr/>
        </p:nvSpPr>
        <p:spPr>
          <a:xfrm>
            <a:off x="364462" y="216220"/>
            <a:ext cx="433132" cy="584775"/>
          </a:xfrm>
          <a:prstGeom prst="rect">
            <a:avLst/>
          </a:prstGeom>
          <a:noFill/>
        </p:spPr>
        <p:txBody>
          <a:bodyPr wrap="none" rtlCol="0">
            <a:spAutoFit/>
          </a:bodyPr>
          <a:lstStyle/>
          <a:p>
            <a:r>
              <a:rPr lang="en-US" sz="3200" b="1" dirty="0">
                <a:solidFill>
                  <a:schemeClr val="bg1"/>
                </a:solidFill>
                <a:latin typeface="Calibri" panose="020F0502020204030204" pitchFamily="34" charset="0"/>
              </a:rPr>
              <a:t>A</a:t>
            </a:r>
          </a:p>
        </p:txBody>
      </p:sp>
      <p:sp>
        <p:nvSpPr>
          <p:cNvPr id="19" name="Content Placeholder 18">
            <a:extLst>
              <a:ext uri="{FF2B5EF4-FFF2-40B4-BE49-F238E27FC236}">
                <a16:creationId xmlns:a16="http://schemas.microsoft.com/office/drawing/2014/main" id="{4F7117FA-F74D-4FB5-B6E3-AD5F1E8546AF}"/>
              </a:ext>
            </a:extLst>
          </p:cNvPr>
          <p:cNvSpPr>
            <a:spLocks noGrp="1"/>
          </p:cNvSpPr>
          <p:nvPr>
            <p:ph idx="1"/>
          </p:nvPr>
        </p:nvSpPr>
        <p:spPr>
          <a:xfrm>
            <a:off x="838200" y="1379695"/>
            <a:ext cx="10515600" cy="4351338"/>
          </a:xfrm>
        </p:spPr>
        <p:txBody>
          <a:bodyPr>
            <a:normAutofit/>
          </a:bodyPr>
          <a:lstStyle/>
          <a:p>
            <a:pPr marL="0" indent="723900">
              <a:buNone/>
            </a:pPr>
            <a:r>
              <a:rPr lang="en-US"/>
              <a:t>Dalam program, sering kali proses-proses yang dijalankan tergantung pada berbagai kondisi persyaratan yang harus dipenuhi atau tidak dipenuhi. Dengan kata lain, alur proses yang akan dijalankan tergantung pada persyaratan mana yang dipenuhi. Hal ini terutama terjadi jika ada banyak proses yang digunakan untuk melakukan pekerjaan otomatisasi. Untuk menangani hal seperti itu, program perlu menggunakan kondisi percabangan.</a:t>
            </a:r>
          </a:p>
        </p:txBody>
      </p:sp>
    </p:spTree>
    <p:extLst>
      <p:ext uri="{BB962C8B-B14F-4D97-AF65-F5344CB8AC3E}">
        <p14:creationId xmlns:p14="http://schemas.microsoft.com/office/powerpoint/2010/main" val="403552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250"/>
                                        <p:tgtEl>
                                          <p:spTgt spid="11"/>
                                        </p:tgtEl>
                                      </p:cBhvr>
                                    </p:animEffect>
                                  </p:childTnLst>
                                </p:cTn>
                              </p:par>
                            </p:childTnLst>
                          </p:cTn>
                        </p:par>
                        <p:par>
                          <p:cTn id="15" fill="hold">
                            <p:stCondLst>
                              <p:cond delay="75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250"/>
                            </p:stCondLst>
                            <p:childTnLst>
                              <p:par>
                                <p:cTn id="20" presetID="22" presetClass="entr" presetSubtype="8"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tmplLst>
          <p:tmpl>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Operator Perbandingan dan Logika</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10515600" cy="4003675"/>
          </a:xfrm>
        </p:spPr>
        <p:txBody>
          <a:bodyPr>
            <a:normAutofit/>
          </a:bodyPr>
          <a:lstStyle/>
          <a:p>
            <a:pPr marL="0" indent="715963">
              <a:buNone/>
            </a:pPr>
            <a:r>
              <a:rPr lang="id-ID"/>
              <a:t>Ketika bekerja dengan kondisi percabangan, program akan menjalankan proses sesuai dengan hasil pengujian pada persyaratan kondisi yang diberikan. Persyaratan kondisi tersebut diberikan dengan menggunakan operator perbandingan dan operator logika.</a:t>
            </a:r>
          </a:p>
          <a:p>
            <a:pPr marL="0" indent="715963">
              <a:buNone/>
            </a:pPr>
            <a:r>
              <a:rPr lang="id-ID"/>
              <a:t>Operator perbandingan adalah operator yang digunakan untuk membandingkan dua nilai. Adapun operator logika adalah operator yang digunakan untuk menguji satu atau lebih kondisi logika.</a:t>
            </a:r>
          </a:p>
        </p:txBody>
      </p:sp>
    </p:spTree>
    <p:extLst>
      <p:ext uri="{BB962C8B-B14F-4D97-AF65-F5344CB8AC3E}">
        <p14:creationId xmlns:p14="http://schemas.microsoft.com/office/powerpoint/2010/main" val="123334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Operator Perbandingan dan Logika</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10515600" cy="4003675"/>
          </a:xfrm>
        </p:spPr>
        <p:txBody>
          <a:bodyPr>
            <a:normAutofit/>
          </a:bodyPr>
          <a:lstStyle/>
          <a:p>
            <a:pPr marL="0" indent="715963">
              <a:buNone/>
            </a:pPr>
            <a:r>
              <a:rPr lang="id-ID"/>
              <a:t>Scratch adalah platform pemrograman visual yang dirancang untuk mempermudah pemrograman bagi pemula, terutama anak-anak. Di Scratch, ada tiga jenis operator perbandingan yang digunakan untuk membandingkan nilai atau variabel dan menghasilkan hasil berupa benar (true) atau salah (false). Operator-operator perbandingan ini adalah</a:t>
            </a:r>
            <a:r>
              <a:rPr lang="en-US"/>
              <a:t> sebagai berikut:</a:t>
            </a:r>
            <a:endParaRPr lang="id-ID"/>
          </a:p>
        </p:txBody>
      </p:sp>
    </p:spTree>
    <p:extLst>
      <p:ext uri="{BB962C8B-B14F-4D97-AF65-F5344CB8AC3E}">
        <p14:creationId xmlns:p14="http://schemas.microsoft.com/office/powerpoint/2010/main" val="66892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Operator Perbandingan dan Logika</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10515600" cy="4258304"/>
          </a:xfrm>
        </p:spPr>
        <p:txBody>
          <a:bodyPr>
            <a:normAutofit/>
          </a:bodyPr>
          <a:lstStyle/>
          <a:p>
            <a:pPr marL="0" indent="0">
              <a:buNone/>
            </a:pPr>
            <a:r>
              <a:rPr lang="id-ID" b="1"/>
              <a:t>Operator Sama dengan (Equal to): </a:t>
            </a:r>
            <a:r>
              <a:rPr lang="id-ID"/>
              <a:t>Representasi simbol "==" digunakan untuk membandingkan apakah dua nilai atau variabel memiliki nilai yang sama. Jika nilai yang dibandingkan sama, maka operator ini akan menghasilkan nilai benar (true), dan jika berbeda, maka akan menghasilkan nilai salah (false).</a:t>
            </a:r>
            <a:endParaRPr lang="en-US"/>
          </a:p>
          <a:p>
            <a:pPr marL="0" indent="0">
              <a:buNone/>
            </a:pPr>
            <a:r>
              <a:rPr lang="id-ID"/>
              <a:t>Contoh:</a:t>
            </a:r>
          </a:p>
          <a:p>
            <a:pPr marL="361950" indent="-361950"/>
            <a:r>
              <a:rPr lang="id-ID"/>
              <a:t>5 == 5 akan menghasilkan nilai benar (true), karena kedua nilai sama.</a:t>
            </a:r>
          </a:p>
          <a:p>
            <a:pPr marL="361950" indent="-361950"/>
            <a:r>
              <a:rPr lang="id-ID"/>
              <a:t>5 == 10 akan menghasilkan nilai salah (false), karena kedua nilai berbeda.</a:t>
            </a:r>
          </a:p>
        </p:txBody>
      </p:sp>
    </p:spTree>
    <p:extLst>
      <p:ext uri="{BB962C8B-B14F-4D97-AF65-F5344CB8AC3E}">
        <p14:creationId xmlns:p14="http://schemas.microsoft.com/office/powerpoint/2010/main" val="69764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Operator Perbandingan dan Logika</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10515600" cy="4258304"/>
          </a:xfrm>
        </p:spPr>
        <p:txBody>
          <a:bodyPr>
            <a:normAutofit/>
          </a:bodyPr>
          <a:lstStyle/>
          <a:p>
            <a:pPr marL="0" indent="0">
              <a:buNone/>
            </a:pPr>
            <a:r>
              <a:rPr lang="id-ID" b="1"/>
              <a:t>Operator Tidak Sama dengan (Not Equal to):</a:t>
            </a:r>
            <a:r>
              <a:rPr lang="id-ID"/>
              <a:t> Representasi simbol "!=" digunakan untuk membandingkan apakah dua nilai atau variabel memiliki nilai yang berbeda. Jika nilai yang dibandingkan berbeda, maka operator ini akan menghasilkan nilai benar (true), dan jika sama, maka akan menghasilkan nilai salah (false).</a:t>
            </a:r>
            <a:endParaRPr lang="en-US"/>
          </a:p>
          <a:p>
            <a:pPr marL="0" indent="0">
              <a:buNone/>
            </a:pPr>
            <a:r>
              <a:rPr lang="id-ID"/>
              <a:t>Contoh:</a:t>
            </a:r>
          </a:p>
          <a:p>
            <a:pPr marL="361950" indent="-361950"/>
            <a:r>
              <a:rPr lang="id-ID"/>
              <a:t>5 != 10 akan menghasilkan nilai benar (true), karena kedua nilai berbeda.</a:t>
            </a:r>
          </a:p>
          <a:p>
            <a:pPr marL="361950" indent="-361950"/>
            <a:r>
              <a:rPr lang="id-ID"/>
              <a:t>5 != 5 akan menghasilkan nilai salah (false), karena kedua nilai sama.</a:t>
            </a:r>
          </a:p>
        </p:txBody>
      </p:sp>
    </p:spTree>
    <p:extLst>
      <p:ext uri="{BB962C8B-B14F-4D97-AF65-F5344CB8AC3E}">
        <p14:creationId xmlns:p14="http://schemas.microsoft.com/office/powerpoint/2010/main" val="206035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Operator Perbandingan dan Logika</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10515600" cy="4258304"/>
          </a:xfrm>
        </p:spPr>
        <p:txBody>
          <a:bodyPr>
            <a:normAutofit lnSpcReduction="10000"/>
          </a:bodyPr>
          <a:lstStyle/>
          <a:p>
            <a:pPr marL="0" indent="0">
              <a:buNone/>
            </a:pPr>
            <a:r>
              <a:rPr lang="id-ID" b="1"/>
              <a:t>Operator Lebih Besar atau Sama dengan (Greater than or Equal to): </a:t>
            </a:r>
            <a:r>
              <a:rPr lang="id-ID"/>
              <a:t>Representasi simbol "&gt;=" digunakan untuk membandingkan apakah nilai atau variabel pertama lebih besar atau sama dengan nilai atau variabel kedua. Jika nilai pertama lebih besar atau sama dengan nilai kedua, maka operator ini akan menghasilkan nilai benar (true), dan jika lebih kecil, maka akan menghasilkan nilai salah (false).</a:t>
            </a:r>
            <a:endParaRPr lang="en-US"/>
          </a:p>
          <a:p>
            <a:pPr marL="0" indent="0">
              <a:buNone/>
            </a:pPr>
            <a:r>
              <a:rPr lang="id-ID"/>
              <a:t>Contoh:</a:t>
            </a:r>
          </a:p>
          <a:p>
            <a:pPr marL="361950" indent="-361950"/>
            <a:r>
              <a:rPr lang="id-ID"/>
              <a:t>10 &gt;= 5 akan menghasilkan nilai benar (true), karena nilai pertama lebih besar dari nilai kedua.</a:t>
            </a:r>
          </a:p>
          <a:p>
            <a:pPr marL="361950" indent="-361950"/>
            <a:r>
              <a:rPr lang="id-ID"/>
              <a:t>5 &gt;= 10 akan menghasilkan nilai salah (false), karena nilai pertama lebih kecil dari nilai kedua.</a:t>
            </a:r>
          </a:p>
        </p:txBody>
      </p:sp>
    </p:spTree>
    <p:extLst>
      <p:ext uri="{BB962C8B-B14F-4D97-AF65-F5344CB8AC3E}">
        <p14:creationId xmlns:p14="http://schemas.microsoft.com/office/powerpoint/2010/main" val="113238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D04-FEC7-41C3-89EA-DADEB9D02990}"/>
              </a:ext>
            </a:extLst>
          </p:cNvPr>
          <p:cNvSpPr>
            <a:spLocks noGrp="1"/>
          </p:cNvSpPr>
          <p:nvPr>
            <p:ph type="title"/>
          </p:nvPr>
        </p:nvSpPr>
        <p:spPr/>
        <p:txBody>
          <a:bodyPr anchor="t" anchorCtr="0">
            <a:normAutofit/>
          </a:bodyPr>
          <a:lstStyle/>
          <a:p>
            <a:r>
              <a:rPr lang="sv-SE" sz="3200" b="1">
                <a:latin typeface="+mn-lt"/>
              </a:rPr>
              <a:t>Operator Perbandingan dan Logika</a:t>
            </a:r>
          </a:p>
        </p:txBody>
      </p:sp>
      <p:sp>
        <p:nvSpPr>
          <p:cNvPr id="3" name="Content Placeholder 2">
            <a:extLst>
              <a:ext uri="{FF2B5EF4-FFF2-40B4-BE49-F238E27FC236}">
                <a16:creationId xmlns:a16="http://schemas.microsoft.com/office/drawing/2014/main" id="{DFE322B0-2225-4792-B74F-8D39BE18BCC7}"/>
              </a:ext>
            </a:extLst>
          </p:cNvPr>
          <p:cNvSpPr>
            <a:spLocks noGrp="1"/>
          </p:cNvSpPr>
          <p:nvPr>
            <p:ph idx="1"/>
          </p:nvPr>
        </p:nvSpPr>
        <p:spPr>
          <a:xfrm>
            <a:off x="838200" y="1825625"/>
            <a:ext cx="10515600" cy="4258304"/>
          </a:xfrm>
        </p:spPr>
        <p:txBody>
          <a:bodyPr>
            <a:normAutofit/>
          </a:bodyPr>
          <a:lstStyle/>
          <a:p>
            <a:pPr marL="0" indent="0">
              <a:buNone/>
            </a:pPr>
            <a:r>
              <a:rPr lang="id-ID"/>
              <a:t>Dengan menggunakan operator perbandingan ini, pengguna Scratch dapat membuat kondisi-kondisi dan logika program yang berdasarkan pada hasil perbandingan nilai atau variabel tertentu.</a:t>
            </a:r>
          </a:p>
        </p:txBody>
      </p:sp>
    </p:spTree>
    <p:extLst>
      <p:ext uri="{BB962C8B-B14F-4D97-AF65-F5344CB8AC3E}">
        <p14:creationId xmlns:p14="http://schemas.microsoft.com/office/powerpoint/2010/main" val="4239837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493</TotalTime>
  <Words>1698</Words>
  <Application>Microsoft Office PowerPoint</Application>
  <PresentationFormat>Widescreen</PresentationFormat>
  <Paragraphs>73</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Open Sans</vt:lpstr>
      <vt:lpstr>Wingdings</vt:lpstr>
      <vt:lpstr>Office Theme</vt:lpstr>
      <vt:lpstr>Custom Design</vt:lpstr>
      <vt:lpstr>PowerPoint Presentation</vt:lpstr>
      <vt:lpstr>PowerPoint Presentation</vt:lpstr>
      <vt:lpstr>PowerPoint Presentation</vt:lpstr>
      <vt:lpstr>Operator Perbandingan dan Logika</vt:lpstr>
      <vt:lpstr>Operator Perbandingan dan Logika</vt:lpstr>
      <vt:lpstr>Operator Perbandingan dan Logika</vt:lpstr>
      <vt:lpstr>Operator Perbandingan dan Logika</vt:lpstr>
      <vt:lpstr>Operator Perbandingan dan Logika</vt:lpstr>
      <vt:lpstr>Operator Perbandingan dan Logika</vt:lpstr>
      <vt:lpstr>Kondisi Satu Percabangan</vt:lpstr>
      <vt:lpstr>Kondisi Satu Percabangan</vt:lpstr>
      <vt:lpstr>Kondisi Satu Percabangan</vt:lpstr>
      <vt:lpstr>Kondisi Dua Percabangan</vt:lpstr>
      <vt:lpstr>Kondisi Dua Percabangan</vt:lpstr>
      <vt:lpstr>Kondisi Dua Percabangan</vt:lpstr>
      <vt:lpstr>Kondisi Tiga Percabangan</vt:lpstr>
      <vt:lpstr>Kondisi Tiga Percabangan</vt:lpstr>
      <vt:lpstr>Kondisi Tiga Percabangan</vt:lpstr>
      <vt:lpstr>Kondisi Tiga Percabangan</vt:lpstr>
      <vt:lpstr>PowerPoint Presentation</vt:lpstr>
      <vt:lpstr>PowerPoint Presentation</vt:lpstr>
      <vt:lpstr>Perulangan dengan Jumlah Iterasi Tertentu</vt:lpstr>
      <vt:lpstr>Perulangan dengan Jumlah Iterasi Tertentu</vt:lpstr>
      <vt:lpstr>Perulangan dengan Jumlah Iterasi Tertentu</vt:lpstr>
      <vt:lpstr>Perulangan dengan Jumlah Iterasi Tertentu</vt:lpstr>
      <vt:lpstr>Perulangan Sampai Tujuan Tercapai</vt:lpstr>
      <vt:lpstr>Perulangan Sampai Tujuan Tercapai</vt:lpstr>
      <vt:lpstr>Perulangan Forever</vt:lpstr>
      <vt:lpstr>Perulangan Forever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Ganendrajati Widagdo</dc:creator>
  <cp:lastModifiedBy>Ganendrajati Widagdo</cp:lastModifiedBy>
  <cp:revision>43</cp:revision>
  <dcterms:created xsi:type="dcterms:W3CDTF">2023-07-31T01:35:41Z</dcterms:created>
  <dcterms:modified xsi:type="dcterms:W3CDTF">2023-08-07T07:16:08Z</dcterms:modified>
</cp:coreProperties>
</file>